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3"/>
  </p:notesMasterIdLst>
  <p:sldIdLst>
    <p:sldId id="256" r:id="rId2"/>
    <p:sldId id="257" r:id="rId3"/>
    <p:sldId id="305" r:id="rId4"/>
    <p:sldId id="306" r:id="rId5"/>
    <p:sldId id="307" r:id="rId6"/>
    <p:sldId id="258" r:id="rId7"/>
    <p:sldId id="259" r:id="rId8"/>
    <p:sldId id="260" r:id="rId9"/>
    <p:sldId id="261" r:id="rId10"/>
    <p:sldId id="266" r:id="rId11"/>
    <p:sldId id="265" r:id="rId12"/>
    <p:sldId id="293" r:id="rId13"/>
    <p:sldId id="294" r:id="rId14"/>
    <p:sldId id="267" r:id="rId15"/>
    <p:sldId id="268" r:id="rId16"/>
    <p:sldId id="269" r:id="rId17"/>
    <p:sldId id="263" r:id="rId18"/>
    <p:sldId id="264" r:id="rId19"/>
    <p:sldId id="304" r:id="rId20"/>
    <p:sldId id="301" r:id="rId21"/>
    <p:sldId id="302" r:id="rId22"/>
    <p:sldId id="303" r:id="rId23"/>
    <p:sldId id="275" r:id="rId24"/>
    <p:sldId id="296" r:id="rId25"/>
    <p:sldId id="297" r:id="rId26"/>
    <p:sldId id="298" r:id="rId27"/>
    <p:sldId id="299" r:id="rId28"/>
    <p:sldId id="300" r:id="rId29"/>
    <p:sldId id="308" r:id="rId30"/>
    <p:sldId id="295" r:id="rId31"/>
    <p:sldId id="276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ddels stil 3 -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iddels stil 1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FA8D3-94CA-4D32-99C8-ACA1BB3A7FC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1F89817-DC09-430B-A389-2C0A523F738D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A721DD-9246-4040-9C43-581A0822FE46}" type="par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44427F-9771-4719-B379-DD3916879AEC}" type="sib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C7B2C6-101D-440B-AA33-65A62C2F9E2D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DFA20A-EAD5-4AD2-AFDD-0ACA58507203}" type="par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BF4200-1ED1-4C8C-AAAF-7752DBA4307D}" type="sib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C8C939-D35D-44DA-99FC-068BA3416B30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00DC71-55D2-4875-B4B2-3272A6815F51}" type="par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26CB42-99D2-4034-B2ED-54DCF0B54563}" type="sib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E6AF57-547A-4734-AB94-E5F62E842B08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2692B0-B932-4064-93E0-B444FEA6935A}" type="par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8642A2-B497-40D5-A2F6-0B080D5260DD}" type="sib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CCA653-9C97-4F67-A1CC-29EB39E8796A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16138B-EDCD-4C8D-B465-A4D1A10953D4}" type="par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F3E0F52-13F9-428F-9037-5240868C5FBE}" type="sib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DF07DB-0C19-4F65-93A6-8B60F1382710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695780-B3BF-48C0-BE38-77A9B4AAABF1}" type="par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88BA-2E83-46E5-A7DD-FE02797F57B5}" type="sib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FA91-6242-4DB3-BF75-2623E63FE80A}" type="pres">
      <dgm:prSet presAssocID="{79AFA8D3-94CA-4D32-99C8-ACA1BB3A7FC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A40011B5-4346-4E63-BC12-CFE55C4D78D0}" type="pres">
      <dgm:prSet presAssocID="{61F89817-DC09-430B-A389-2C0A523F738D}" presName="composite" presStyleCnt="0"/>
      <dgm:spPr/>
    </dgm:pt>
    <dgm:pt modelId="{084F92EA-BEDB-478E-915F-32EE6FC9BF2F}" type="pres">
      <dgm:prSet presAssocID="{61F89817-DC09-430B-A389-2C0A523F73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124D22-D0A2-411F-8A98-670BC74E4ED0}" type="pres">
      <dgm:prSet presAssocID="{61F89817-DC09-430B-A389-2C0A523F73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E2D107-6D09-4D94-A553-ADB7370CC0F0}" type="pres">
      <dgm:prSet presAssocID="{61F89817-DC09-430B-A389-2C0A523F738D}" presName="BalanceSpacing" presStyleCnt="0"/>
      <dgm:spPr/>
    </dgm:pt>
    <dgm:pt modelId="{91091E36-5F01-41C9-B91D-A320C5828A93}" type="pres">
      <dgm:prSet presAssocID="{61F89817-DC09-430B-A389-2C0A523F738D}" presName="BalanceSpacing1" presStyleCnt="0"/>
      <dgm:spPr/>
    </dgm:pt>
    <dgm:pt modelId="{B6BE8CD2-C67A-4B54-A774-3FDA14F5E47D}" type="pres">
      <dgm:prSet presAssocID="{2D44427F-9771-4719-B379-DD3916879AEC}" presName="Accent1Text" presStyleLbl="node1" presStyleIdx="1" presStyleCnt="6"/>
      <dgm:spPr/>
      <dgm:t>
        <a:bodyPr/>
        <a:lstStyle/>
        <a:p>
          <a:endParaRPr lang="nb-NO"/>
        </a:p>
      </dgm:t>
    </dgm:pt>
    <dgm:pt modelId="{33B7D4C8-52F6-4528-9E8B-88D5DA775382}" type="pres">
      <dgm:prSet presAssocID="{2D44427F-9771-4719-B379-DD3916879AEC}" presName="spaceBetweenRectangles" presStyleCnt="0"/>
      <dgm:spPr/>
    </dgm:pt>
    <dgm:pt modelId="{07B0B1F1-70EA-4AAE-9CD2-B682388AC134}" type="pres">
      <dgm:prSet presAssocID="{F4C8C939-D35D-44DA-99FC-068BA3416B30}" presName="composite" presStyleCnt="0"/>
      <dgm:spPr/>
    </dgm:pt>
    <dgm:pt modelId="{DB7A565A-8E66-4D8E-B19F-3F00830949B0}" type="pres">
      <dgm:prSet presAssocID="{F4C8C939-D35D-44DA-99FC-068BA3416B3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5C924A-7189-43D4-A315-6F4D1D89A620}" type="pres">
      <dgm:prSet presAssocID="{F4C8C939-D35D-44DA-99FC-068BA3416B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62E40DC-215F-4BF6-A33D-6BCD67FD4B67}" type="pres">
      <dgm:prSet presAssocID="{F4C8C939-D35D-44DA-99FC-068BA3416B30}" presName="BalanceSpacing" presStyleCnt="0"/>
      <dgm:spPr/>
    </dgm:pt>
    <dgm:pt modelId="{D34144FF-7E46-4630-BC41-B8D50DE68C29}" type="pres">
      <dgm:prSet presAssocID="{F4C8C939-D35D-44DA-99FC-068BA3416B30}" presName="BalanceSpacing1" presStyleCnt="0"/>
      <dgm:spPr/>
    </dgm:pt>
    <dgm:pt modelId="{7CC415A9-0F7D-4925-941C-EA4E3B59698F}" type="pres">
      <dgm:prSet presAssocID="{2526CB42-99D2-4034-B2ED-54DCF0B54563}" presName="Accent1Text" presStyleLbl="node1" presStyleIdx="3" presStyleCnt="6"/>
      <dgm:spPr/>
      <dgm:t>
        <a:bodyPr/>
        <a:lstStyle/>
        <a:p>
          <a:endParaRPr lang="nb-NO"/>
        </a:p>
      </dgm:t>
    </dgm:pt>
    <dgm:pt modelId="{ABD90385-8CA7-4C3A-B5A0-E9F4EA6D70D1}" type="pres">
      <dgm:prSet presAssocID="{2526CB42-99D2-4034-B2ED-54DCF0B54563}" presName="spaceBetweenRectangles" presStyleCnt="0"/>
      <dgm:spPr/>
    </dgm:pt>
    <dgm:pt modelId="{9600F6BF-415B-4ABC-890A-0DF21232C717}" type="pres">
      <dgm:prSet presAssocID="{D8CCA653-9C97-4F67-A1CC-29EB39E8796A}" presName="composite" presStyleCnt="0"/>
      <dgm:spPr/>
    </dgm:pt>
    <dgm:pt modelId="{4E65F281-0274-47A9-AD74-5B0A1B8037C7}" type="pres">
      <dgm:prSet presAssocID="{D8CCA653-9C97-4F67-A1CC-29EB39E879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1370FB-BAA1-457D-9C20-94B5259A1041}" type="pres">
      <dgm:prSet presAssocID="{D8CCA653-9C97-4F67-A1CC-29EB39E8796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13EF02-D159-4242-889F-D654BFF17913}" type="pres">
      <dgm:prSet presAssocID="{D8CCA653-9C97-4F67-A1CC-29EB39E8796A}" presName="BalanceSpacing" presStyleCnt="0"/>
      <dgm:spPr/>
    </dgm:pt>
    <dgm:pt modelId="{713FE1D6-10F4-41BF-9787-D4FD64E0D46E}" type="pres">
      <dgm:prSet presAssocID="{D8CCA653-9C97-4F67-A1CC-29EB39E8796A}" presName="BalanceSpacing1" presStyleCnt="0"/>
      <dgm:spPr/>
    </dgm:pt>
    <dgm:pt modelId="{7536FF0F-0E87-4DCC-A316-A223DF403DC1}" type="pres">
      <dgm:prSet presAssocID="{9F3E0F52-13F9-428F-9037-5240868C5FBE}" presName="Accent1Text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F19F63A-12AF-4319-8DC7-6C98BC87B231}" srcId="{79AFA8D3-94CA-4D32-99C8-ACA1BB3A7FC9}" destId="{61F89817-DC09-430B-A389-2C0A523F738D}" srcOrd="0" destOrd="0" parTransId="{73A721DD-9246-4040-9C43-581A0822FE46}" sibTransId="{2D44427F-9771-4719-B379-DD3916879AEC}"/>
    <dgm:cxn modelId="{0D46C475-335E-4DDC-BAA3-AFFA60C05310}" srcId="{D8CCA653-9C97-4F67-A1CC-29EB39E8796A}" destId="{82DF07DB-0C19-4F65-93A6-8B60F1382710}" srcOrd="0" destOrd="0" parTransId="{3A695780-B3BF-48C0-BE38-77A9B4AAABF1}" sibTransId="{0C3888BA-2E83-46E5-A7DD-FE02797F57B5}"/>
    <dgm:cxn modelId="{6692A2F0-F86E-4FA5-8C5E-5DE3210FA80D}" srcId="{79AFA8D3-94CA-4D32-99C8-ACA1BB3A7FC9}" destId="{D8CCA653-9C97-4F67-A1CC-29EB39E8796A}" srcOrd="2" destOrd="0" parTransId="{A516138B-EDCD-4C8D-B465-A4D1A10953D4}" sibTransId="{9F3E0F52-13F9-428F-9037-5240868C5FBE}"/>
    <dgm:cxn modelId="{6C1AB845-5456-4B45-B69C-5950B4C40042}" type="presOf" srcId="{79AFA8D3-94CA-4D32-99C8-ACA1BB3A7FC9}" destId="{E267FA91-6242-4DB3-BF75-2623E63FE80A}" srcOrd="0" destOrd="0" presId="urn:microsoft.com/office/officeart/2008/layout/AlternatingHexagons"/>
    <dgm:cxn modelId="{48C08634-34DB-4349-BD7C-796AFE986032}" type="presOf" srcId="{CFC7B2C6-101D-440B-AA33-65A62C2F9E2D}" destId="{2B124D22-D0A2-411F-8A98-670BC74E4ED0}" srcOrd="0" destOrd="0" presId="urn:microsoft.com/office/officeart/2008/layout/AlternatingHexagons"/>
    <dgm:cxn modelId="{6FE5EE1C-B680-4D79-8145-D8C98D93B188}" srcId="{79AFA8D3-94CA-4D32-99C8-ACA1BB3A7FC9}" destId="{F4C8C939-D35D-44DA-99FC-068BA3416B30}" srcOrd="1" destOrd="0" parTransId="{2900DC71-55D2-4875-B4B2-3272A6815F51}" sibTransId="{2526CB42-99D2-4034-B2ED-54DCF0B54563}"/>
    <dgm:cxn modelId="{8ED39087-478A-4457-9664-82434035BB8F}" type="presOf" srcId="{2526CB42-99D2-4034-B2ED-54DCF0B54563}" destId="{7CC415A9-0F7D-4925-941C-EA4E3B59698F}" srcOrd="0" destOrd="0" presId="urn:microsoft.com/office/officeart/2008/layout/AlternatingHexagons"/>
    <dgm:cxn modelId="{960806B5-328D-4444-BB41-71DB42443B45}" srcId="{61F89817-DC09-430B-A389-2C0A523F738D}" destId="{CFC7B2C6-101D-440B-AA33-65A62C2F9E2D}" srcOrd="0" destOrd="0" parTransId="{B8DFA20A-EAD5-4AD2-AFDD-0ACA58507203}" sibTransId="{98BF4200-1ED1-4C8C-AAAF-7752DBA4307D}"/>
    <dgm:cxn modelId="{2E0DA896-3B35-4F07-B6EA-530FF3A76A43}" type="presOf" srcId="{2D44427F-9771-4719-B379-DD3916879AEC}" destId="{B6BE8CD2-C67A-4B54-A774-3FDA14F5E47D}" srcOrd="0" destOrd="0" presId="urn:microsoft.com/office/officeart/2008/layout/AlternatingHexagons"/>
    <dgm:cxn modelId="{8CDC77DC-6368-46B9-A6A1-DEC80D7F1E3D}" type="presOf" srcId="{9F3E0F52-13F9-428F-9037-5240868C5FBE}" destId="{7536FF0F-0E87-4DCC-A316-A223DF403DC1}" srcOrd="0" destOrd="0" presId="urn:microsoft.com/office/officeart/2008/layout/AlternatingHexagons"/>
    <dgm:cxn modelId="{9BFD5BE4-E809-4813-BA3D-35A48B455553}" type="presOf" srcId="{64E6AF57-547A-4734-AB94-E5F62E842B08}" destId="{A25C924A-7189-43D4-A315-6F4D1D89A620}" srcOrd="0" destOrd="0" presId="urn:microsoft.com/office/officeart/2008/layout/AlternatingHexagons"/>
    <dgm:cxn modelId="{6B787F1C-BB61-40A7-BDB0-EFE41D9A3C67}" type="presOf" srcId="{82DF07DB-0C19-4F65-93A6-8B60F1382710}" destId="{2C1370FB-BAA1-457D-9C20-94B5259A1041}" srcOrd="0" destOrd="0" presId="urn:microsoft.com/office/officeart/2008/layout/AlternatingHexagons"/>
    <dgm:cxn modelId="{EE10429F-B5A2-42A4-9145-F0D04E07CFB6}" type="presOf" srcId="{61F89817-DC09-430B-A389-2C0A523F738D}" destId="{084F92EA-BEDB-478E-915F-32EE6FC9BF2F}" srcOrd="0" destOrd="0" presId="urn:microsoft.com/office/officeart/2008/layout/AlternatingHexagons"/>
    <dgm:cxn modelId="{50F87B39-C118-4D5B-9767-DB737C8CA1F9}" type="presOf" srcId="{F4C8C939-D35D-44DA-99FC-068BA3416B30}" destId="{DB7A565A-8E66-4D8E-B19F-3F00830949B0}" srcOrd="0" destOrd="0" presId="urn:microsoft.com/office/officeart/2008/layout/AlternatingHexagons"/>
    <dgm:cxn modelId="{BD40AFEA-3CE4-41C8-86BE-A7A99DFBA9FA}" srcId="{F4C8C939-D35D-44DA-99FC-068BA3416B30}" destId="{64E6AF57-547A-4734-AB94-E5F62E842B08}" srcOrd="0" destOrd="0" parTransId="{D32692B0-B932-4064-93E0-B444FEA6935A}" sibTransId="{BC8642A2-B497-40D5-A2F6-0B080D5260DD}"/>
    <dgm:cxn modelId="{BF748262-640A-44B1-94C4-7116A8FDFCBB}" type="presOf" srcId="{D8CCA653-9C97-4F67-A1CC-29EB39E8796A}" destId="{4E65F281-0274-47A9-AD74-5B0A1B8037C7}" srcOrd="0" destOrd="0" presId="urn:microsoft.com/office/officeart/2008/layout/AlternatingHexagons"/>
    <dgm:cxn modelId="{A8554938-CDCD-45F7-AAE0-E64A301C60C9}" type="presParOf" srcId="{E267FA91-6242-4DB3-BF75-2623E63FE80A}" destId="{A40011B5-4346-4E63-BC12-CFE55C4D78D0}" srcOrd="0" destOrd="0" presId="urn:microsoft.com/office/officeart/2008/layout/AlternatingHexagons"/>
    <dgm:cxn modelId="{B97481AD-BB11-4646-8A5B-D2AE03B7E371}" type="presParOf" srcId="{A40011B5-4346-4E63-BC12-CFE55C4D78D0}" destId="{084F92EA-BEDB-478E-915F-32EE6FC9BF2F}" srcOrd="0" destOrd="0" presId="urn:microsoft.com/office/officeart/2008/layout/AlternatingHexagons"/>
    <dgm:cxn modelId="{C2E27F10-B0FA-4259-A584-EE80B434DB8B}" type="presParOf" srcId="{A40011B5-4346-4E63-BC12-CFE55C4D78D0}" destId="{2B124D22-D0A2-411F-8A98-670BC74E4ED0}" srcOrd="1" destOrd="0" presId="urn:microsoft.com/office/officeart/2008/layout/AlternatingHexagons"/>
    <dgm:cxn modelId="{C960C5E7-BD4D-4A18-B22C-8B0D423136A8}" type="presParOf" srcId="{A40011B5-4346-4E63-BC12-CFE55C4D78D0}" destId="{F1E2D107-6D09-4D94-A553-ADB7370CC0F0}" srcOrd="2" destOrd="0" presId="urn:microsoft.com/office/officeart/2008/layout/AlternatingHexagons"/>
    <dgm:cxn modelId="{3ED17A22-F323-4AD9-8BCC-26A263A26CE4}" type="presParOf" srcId="{A40011B5-4346-4E63-BC12-CFE55C4D78D0}" destId="{91091E36-5F01-41C9-B91D-A320C5828A93}" srcOrd="3" destOrd="0" presId="urn:microsoft.com/office/officeart/2008/layout/AlternatingHexagons"/>
    <dgm:cxn modelId="{43BE33BE-DD18-413E-A307-C405C695D5A5}" type="presParOf" srcId="{A40011B5-4346-4E63-BC12-CFE55C4D78D0}" destId="{B6BE8CD2-C67A-4B54-A774-3FDA14F5E47D}" srcOrd="4" destOrd="0" presId="urn:microsoft.com/office/officeart/2008/layout/AlternatingHexagons"/>
    <dgm:cxn modelId="{07C76A7C-5D44-445B-8E41-EFBFD5E4E168}" type="presParOf" srcId="{E267FA91-6242-4DB3-BF75-2623E63FE80A}" destId="{33B7D4C8-52F6-4528-9E8B-88D5DA775382}" srcOrd="1" destOrd="0" presId="urn:microsoft.com/office/officeart/2008/layout/AlternatingHexagons"/>
    <dgm:cxn modelId="{B42D1FA1-3443-4BAA-AF57-96DF3E5A1D23}" type="presParOf" srcId="{E267FA91-6242-4DB3-BF75-2623E63FE80A}" destId="{07B0B1F1-70EA-4AAE-9CD2-B682388AC134}" srcOrd="2" destOrd="0" presId="urn:microsoft.com/office/officeart/2008/layout/AlternatingHexagons"/>
    <dgm:cxn modelId="{5742121E-B91F-4523-9C4F-FAA54A7EF635}" type="presParOf" srcId="{07B0B1F1-70EA-4AAE-9CD2-B682388AC134}" destId="{DB7A565A-8E66-4D8E-B19F-3F00830949B0}" srcOrd="0" destOrd="0" presId="urn:microsoft.com/office/officeart/2008/layout/AlternatingHexagons"/>
    <dgm:cxn modelId="{BE757FD2-763F-4FB1-A2BE-3CFAD48C7EF0}" type="presParOf" srcId="{07B0B1F1-70EA-4AAE-9CD2-B682388AC134}" destId="{A25C924A-7189-43D4-A315-6F4D1D89A620}" srcOrd="1" destOrd="0" presId="urn:microsoft.com/office/officeart/2008/layout/AlternatingHexagons"/>
    <dgm:cxn modelId="{05BB865D-7EC7-465E-94AB-2FD3EE941D84}" type="presParOf" srcId="{07B0B1F1-70EA-4AAE-9CD2-B682388AC134}" destId="{662E40DC-215F-4BF6-A33D-6BCD67FD4B67}" srcOrd="2" destOrd="0" presId="urn:microsoft.com/office/officeart/2008/layout/AlternatingHexagons"/>
    <dgm:cxn modelId="{B6317DAE-8EF5-42A5-9F29-64D0DAC5CAAB}" type="presParOf" srcId="{07B0B1F1-70EA-4AAE-9CD2-B682388AC134}" destId="{D34144FF-7E46-4630-BC41-B8D50DE68C29}" srcOrd="3" destOrd="0" presId="urn:microsoft.com/office/officeart/2008/layout/AlternatingHexagons"/>
    <dgm:cxn modelId="{76D79933-E4D9-4808-AA49-9F7B5551A11B}" type="presParOf" srcId="{07B0B1F1-70EA-4AAE-9CD2-B682388AC134}" destId="{7CC415A9-0F7D-4925-941C-EA4E3B59698F}" srcOrd="4" destOrd="0" presId="urn:microsoft.com/office/officeart/2008/layout/AlternatingHexagons"/>
    <dgm:cxn modelId="{04B5B927-5CDB-440A-BEDE-5E275277B97A}" type="presParOf" srcId="{E267FA91-6242-4DB3-BF75-2623E63FE80A}" destId="{ABD90385-8CA7-4C3A-B5A0-E9F4EA6D70D1}" srcOrd="3" destOrd="0" presId="urn:microsoft.com/office/officeart/2008/layout/AlternatingHexagons"/>
    <dgm:cxn modelId="{CC5F554C-7336-459C-A265-DFA7D3CE7715}" type="presParOf" srcId="{E267FA91-6242-4DB3-BF75-2623E63FE80A}" destId="{9600F6BF-415B-4ABC-890A-0DF21232C717}" srcOrd="4" destOrd="0" presId="urn:microsoft.com/office/officeart/2008/layout/AlternatingHexagons"/>
    <dgm:cxn modelId="{68901C57-69F1-406E-AFBF-CE0A8BE3223A}" type="presParOf" srcId="{9600F6BF-415B-4ABC-890A-0DF21232C717}" destId="{4E65F281-0274-47A9-AD74-5B0A1B8037C7}" srcOrd="0" destOrd="0" presId="urn:microsoft.com/office/officeart/2008/layout/AlternatingHexagons"/>
    <dgm:cxn modelId="{FD3A6055-7167-42C1-9A5F-733A34C31766}" type="presParOf" srcId="{9600F6BF-415B-4ABC-890A-0DF21232C717}" destId="{2C1370FB-BAA1-457D-9C20-94B5259A1041}" srcOrd="1" destOrd="0" presId="urn:microsoft.com/office/officeart/2008/layout/AlternatingHexagons"/>
    <dgm:cxn modelId="{223A262B-01B1-4D21-93A9-16A85367A6C9}" type="presParOf" srcId="{9600F6BF-415B-4ABC-890A-0DF21232C717}" destId="{F913EF02-D159-4242-889F-D654BFF17913}" srcOrd="2" destOrd="0" presId="urn:microsoft.com/office/officeart/2008/layout/AlternatingHexagons"/>
    <dgm:cxn modelId="{95158327-AA78-476B-BE94-4EC53E708FE0}" type="presParOf" srcId="{9600F6BF-415B-4ABC-890A-0DF21232C717}" destId="{713FE1D6-10F4-41BF-9787-D4FD64E0D46E}" srcOrd="3" destOrd="0" presId="urn:microsoft.com/office/officeart/2008/layout/AlternatingHexagons"/>
    <dgm:cxn modelId="{04D3C2BE-80CB-4C25-8E22-2D145F050481}" type="presParOf" srcId="{9600F6BF-415B-4ABC-890A-0DF21232C717}" destId="{7536FF0F-0E87-4DCC-A316-A223DF403D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FA8D3-94CA-4D32-99C8-ACA1BB3A7FC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1F89817-DC09-430B-A389-2C0A523F738D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A721DD-9246-4040-9C43-581A0822FE46}" type="par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44427F-9771-4719-B379-DD3916879AEC}" type="sib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C7B2C6-101D-440B-AA33-65A62C2F9E2D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DFA20A-EAD5-4AD2-AFDD-0ACA58507203}" type="par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BF4200-1ED1-4C8C-AAAF-7752DBA4307D}" type="sib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C8C939-D35D-44DA-99FC-068BA3416B30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00DC71-55D2-4875-B4B2-3272A6815F51}" type="par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26CB42-99D2-4034-B2ED-54DCF0B54563}" type="sib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E6AF57-547A-4734-AB94-E5F62E842B08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2692B0-B932-4064-93E0-B444FEA6935A}" type="par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8642A2-B497-40D5-A2F6-0B080D5260DD}" type="sib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CCA653-9C97-4F67-A1CC-29EB39E8796A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16138B-EDCD-4C8D-B465-A4D1A10953D4}" type="par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F3E0F52-13F9-428F-9037-5240868C5FBE}" type="sib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DF07DB-0C19-4F65-93A6-8B60F1382710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695780-B3BF-48C0-BE38-77A9B4AAABF1}" type="par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88BA-2E83-46E5-A7DD-FE02797F57B5}" type="sib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FA91-6242-4DB3-BF75-2623E63FE80A}" type="pres">
      <dgm:prSet presAssocID="{79AFA8D3-94CA-4D32-99C8-ACA1BB3A7FC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A40011B5-4346-4E63-BC12-CFE55C4D78D0}" type="pres">
      <dgm:prSet presAssocID="{61F89817-DC09-430B-A389-2C0A523F738D}" presName="composite" presStyleCnt="0"/>
      <dgm:spPr/>
    </dgm:pt>
    <dgm:pt modelId="{084F92EA-BEDB-478E-915F-32EE6FC9BF2F}" type="pres">
      <dgm:prSet presAssocID="{61F89817-DC09-430B-A389-2C0A523F73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124D22-D0A2-411F-8A98-670BC74E4ED0}" type="pres">
      <dgm:prSet presAssocID="{61F89817-DC09-430B-A389-2C0A523F73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E2D107-6D09-4D94-A553-ADB7370CC0F0}" type="pres">
      <dgm:prSet presAssocID="{61F89817-DC09-430B-A389-2C0A523F738D}" presName="BalanceSpacing" presStyleCnt="0"/>
      <dgm:spPr/>
    </dgm:pt>
    <dgm:pt modelId="{91091E36-5F01-41C9-B91D-A320C5828A93}" type="pres">
      <dgm:prSet presAssocID="{61F89817-DC09-430B-A389-2C0A523F738D}" presName="BalanceSpacing1" presStyleCnt="0"/>
      <dgm:spPr/>
    </dgm:pt>
    <dgm:pt modelId="{B6BE8CD2-C67A-4B54-A774-3FDA14F5E47D}" type="pres">
      <dgm:prSet presAssocID="{2D44427F-9771-4719-B379-DD3916879AEC}" presName="Accent1Text" presStyleLbl="node1" presStyleIdx="1" presStyleCnt="6"/>
      <dgm:spPr/>
      <dgm:t>
        <a:bodyPr/>
        <a:lstStyle/>
        <a:p>
          <a:endParaRPr lang="nb-NO"/>
        </a:p>
      </dgm:t>
    </dgm:pt>
    <dgm:pt modelId="{33B7D4C8-52F6-4528-9E8B-88D5DA775382}" type="pres">
      <dgm:prSet presAssocID="{2D44427F-9771-4719-B379-DD3916879AEC}" presName="spaceBetweenRectangles" presStyleCnt="0"/>
      <dgm:spPr/>
    </dgm:pt>
    <dgm:pt modelId="{07B0B1F1-70EA-4AAE-9CD2-B682388AC134}" type="pres">
      <dgm:prSet presAssocID="{F4C8C939-D35D-44DA-99FC-068BA3416B30}" presName="composite" presStyleCnt="0"/>
      <dgm:spPr/>
    </dgm:pt>
    <dgm:pt modelId="{DB7A565A-8E66-4D8E-B19F-3F00830949B0}" type="pres">
      <dgm:prSet presAssocID="{F4C8C939-D35D-44DA-99FC-068BA3416B3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5C924A-7189-43D4-A315-6F4D1D89A620}" type="pres">
      <dgm:prSet presAssocID="{F4C8C939-D35D-44DA-99FC-068BA3416B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62E40DC-215F-4BF6-A33D-6BCD67FD4B67}" type="pres">
      <dgm:prSet presAssocID="{F4C8C939-D35D-44DA-99FC-068BA3416B30}" presName="BalanceSpacing" presStyleCnt="0"/>
      <dgm:spPr/>
    </dgm:pt>
    <dgm:pt modelId="{D34144FF-7E46-4630-BC41-B8D50DE68C29}" type="pres">
      <dgm:prSet presAssocID="{F4C8C939-D35D-44DA-99FC-068BA3416B30}" presName="BalanceSpacing1" presStyleCnt="0"/>
      <dgm:spPr/>
    </dgm:pt>
    <dgm:pt modelId="{7CC415A9-0F7D-4925-941C-EA4E3B59698F}" type="pres">
      <dgm:prSet presAssocID="{2526CB42-99D2-4034-B2ED-54DCF0B54563}" presName="Accent1Text" presStyleLbl="node1" presStyleIdx="3" presStyleCnt="6"/>
      <dgm:spPr/>
      <dgm:t>
        <a:bodyPr/>
        <a:lstStyle/>
        <a:p>
          <a:endParaRPr lang="nb-NO"/>
        </a:p>
      </dgm:t>
    </dgm:pt>
    <dgm:pt modelId="{ABD90385-8CA7-4C3A-B5A0-E9F4EA6D70D1}" type="pres">
      <dgm:prSet presAssocID="{2526CB42-99D2-4034-B2ED-54DCF0B54563}" presName="spaceBetweenRectangles" presStyleCnt="0"/>
      <dgm:spPr/>
    </dgm:pt>
    <dgm:pt modelId="{9600F6BF-415B-4ABC-890A-0DF21232C717}" type="pres">
      <dgm:prSet presAssocID="{D8CCA653-9C97-4F67-A1CC-29EB39E8796A}" presName="composite" presStyleCnt="0"/>
      <dgm:spPr/>
    </dgm:pt>
    <dgm:pt modelId="{4E65F281-0274-47A9-AD74-5B0A1B8037C7}" type="pres">
      <dgm:prSet presAssocID="{D8CCA653-9C97-4F67-A1CC-29EB39E879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1370FB-BAA1-457D-9C20-94B5259A1041}" type="pres">
      <dgm:prSet presAssocID="{D8CCA653-9C97-4F67-A1CC-29EB39E8796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13EF02-D159-4242-889F-D654BFF17913}" type="pres">
      <dgm:prSet presAssocID="{D8CCA653-9C97-4F67-A1CC-29EB39E8796A}" presName="BalanceSpacing" presStyleCnt="0"/>
      <dgm:spPr/>
    </dgm:pt>
    <dgm:pt modelId="{713FE1D6-10F4-41BF-9787-D4FD64E0D46E}" type="pres">
      <dgm:prSet presAssocID="{D8CCA653-9C97-4F67-A1CC-29EB39E8796A}" presName="BalanceSpacing1" presStyleCnt="0"/>
      <dgm:spPr/>
    </dgm:pt>
    <dgm:pt modelId="{7536FF0F-0E87-4DCC-A316-A223DF403DC1}" type="pres">
      <dgm:prSet presAssocID="{9F3E0F52-13F9-428F-9037-5240868C5FBE}" presName="Accent1Text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F19F63A-12AF-4319-8DC7-6C98BC87B231}" srcId="{79AFA8D3-94CA-4D32-99C8-ACA1BB3A7FC9}" destId="{61F89817-DC09-430B-A389-2C0A523F738D}" srcOrd="0" destOrd="0" parTransId="{73A721DD-9246-4040-9C43-581A0822FE46}" sibTransId="{2D44427F-9771-4719-B379-DD3916879AEC}"/>
    <dgm:cxn modelId="{61723288-ED3F-4F63-BA72-ACFAD1AC3130}" type="presOf" srcId="{F4C8C939-D35D-44DA-99FC-068BA3416B30}" destId="{DB7A565A-8E66-4D8E-B19F-3F00830949B0}" srcOrd="0" destOrd="0" presId="urn:microsoft.com/office/officeart/2008/layout/AlternatingHexagons"/>
    <dgm:cxn modelId="{0D46C475-335E-4DDC-BAA3-AFFA60C05310}" srcId="{D8CCA653-9C97-4F67-A1CC-29EB39E8796A}" destId="{82DF07DB-0C19-4F65-93A6-8B60F1382710}" srcOrd="0" destOrd="0" parTransId="{3A695780-B3BF-48C0-BE38-77A9B4AAABF1}" sibTransId="{0C3888BA-2E83-46E5-A7DD-FE02797F57B5}"/>
    <dgm:cxn modelId="{6692A2F0-F86E-4FA5-8C5E-5DE3210FA80D}" srcId="{79AFA8D3-94CA-4D32-99C8-ACA1BB3A7FC9}" destId="{D8CCA653-9C97-4F67-A1CC-29EB39E8796A}" srcOrd="2" destOrd="0" parTransId="{A516138B-EDCD-4C8D-B465-A4D1A10953D4}" sibTransId="{9F3E0F52-13F9-428F-9037-5240868C5FBE}"/>
    <dgm:cxn modelId="{8D0C1A92-672D-4B77-8853-040F06247C9D}" type="presOf" srcId="{82DF07DB-0C19-4F65-93A6-8B60F1382710}" destId="{2C1370FB-BAA1-457D-9C20-94B5259A1041}" srcOrd="0" destOrd="0" presId="urn:microsoft.com/office/officeart/2008/layout/AlternatingHexagons"/>
    <dgm:cxn modelId="{52EAC0A6-8A9C-4532-A26E-7E65AC7991E5}" type="presOf" srcId="{2526CB42-99D2-4034-B2ED-54DCF0B54563}" destId="{7CC415A9-0F7D-4925-941C-EA4E3B59698F}" srcOrd="0" destOrd="0" presId="urn:microsoft.com/office/officeart/2008/layout/AlternatingHexagons"/>
    <dgm:cxn modelId="{44A9FF58-ECB1-4FFE-B166-F013ED038DF2}" type="presOf" srcId="{CFC7B2C6-101D-440B-AA33-65A62C2F9E2D}" destId="{2B124D22-D0A2-411F-8A98-670BC74E4ED0}" srcOrd="0" destOrd="0" presId="urn:microsoft.com/office/officeart/2008/layout/AlternatingHexagons"/>
    <dgm:cxn modelId="{6FE5EE1C-B680-4D79-8145-D8C98D93B188}" srcId="{79AFA8D3-94CA-4D32-99C8-ACA1BB3A7FC9}" destId="{F4C8C939-D35D-44DA-99FC-068BA3416B30}" srcOrd="1" destOrd="0" parTransId="{2900DC71-55D2-4875-B4B2-3272A6815F51}" sibTransId="{2526CB42-99D2-4034-B2ED-54DCF0B54563}"/>
    <dgm:cxn modelId="{F1773262-C31D-4913-88CD-7D125A5475BD}" type="presOf" srcId="{64E6AF57-547A-4734-AB94-E5F62E842B08}" destId="{A25C924A-7189-43D4-A315-6F4D1D89A620}" srcOrd="0" destOrd="0" presId="urn:microsoft.com/office/officeart/2008/layout/AlternatingHexagons"/>
    <dgm:cxn modelId="{960806B5-328D-4444-BB41-71DB42443B45}" srcId="{61F89817-DC09-430B-A389-2C0A523F738D}" destId="{CFC7B2C6-101D-440B-AA33-65A62C2F9E2D}" srcOrd="0" destOrd="0" parTransId="{B8DFA20A-EAD5-4AD2-AFDD-0ACA58507203}" sibTransId="{98BF4200-1ED1-4C8C-AAAF-7752DBA4307D}"/>
    <dgm:cxn modelId="{22E0BE09-A798-46A5-A505-9C342B1CCB81}" type="presOf" srcId="{79AFA8D3-94CA-4D32-99C8-ACA1BB3A7FC9}" destId="{E267FA91-6242-4DB3-BF75-2623E63FE80A}" srcOrd="0" destOrd="0" presId="urn:microsoft.com/office/officeart/2008/layout/AlternatingHexagons"/>
    <dgm:cxn modelId="{76D0C89A-28F0-4FCD-BAC5-43AFBF3825EF}" type="presOf" srcId="{9F3E0F52-13F9-428F-9037-5240868C5FBE}" destId="{7536FF0F-0E87-4DCC-A316-A223DF403DC1}" srcOrd="0" destOrd="0" presId="urn:microsoft.com/office/officeart/2008/layout/AlternatingHexagons"/>
    <dgm:cxn modelId="{61F5E1C8-F6B6-4630-8C8C-811E923C711A}" type="presOf" srcId="{61F89817-DC09-430B-A389-2C0A523F738D}" destId="{084F92EA-BEDB-478E-915F-32EE6FC9BF2F}" srcOrd="0" destOrd="0" presId="urn:microsoft.com/office/officeart/2008/layout/AlternatingHexagons"/>
    <dgm:cxn modelId="{1B42B6E1-7DED-4DD3-8F64-AC95DE7E6330}" type="presOf" srcId="{D8CCA653-9C97-4F67-A1CC-29EB39E8796A}" destId="{4E65F281-0274-47A9-AD74-5B0A1B8037C7}" srcOrd="0" destOrd="0" presId="urn:microsoft.com/office/officeart/2008/layout/AlternatingHexagons"/>
    <dgm:cxn modelId="{BD40AFEA-3CE4-41C8-86BE-A7A99DFBA9FA}" srcId="{F4C8C939-D35D-44DA-99FC-068BA3416B30}" destId="{64E6AF57-547A-4734-AB94-E5F62E842B08}" srcOrd="0" destOrd="0" parTransId="{D32692B0-B932-4064-93E0-B444FEA6935A}" sibTransId="{BC8642A2-B497-40D5-A2F6-0B080D5260DD}"/>
    <dgm:cxn modelId="{E72EBBFC-841B-4EE4-889A-D4EFD1C954AC}" type="presOf" srcId="{2D44427F-9771-4719-B379-DD3916879AEC}" destId="{B6BE8CD2-C67A-4B54-A774-3FDA14F5E47D}" srcOrd="0" destOrd="0" presId="urn:microsoft.com/office/officeart/2008/layout/AlternatingHexagons"/>
    <dgm:cxn modelId="{2104A9B2-0313-478C-9642-E69500CA77D9}" type="presParOf" srcId="{E267FA91-6242-4DB3-BF75-2623E63FE80A}" destId="{A40011B5-4346-4E63-BC12-CFE55C4D78D0}" srcOrd="0" destOrd="0" presId="urn:microsoft.com/office/officeart/2008/layout/AlternatingHexagons"/>
    <dgm:cxn modelId="{FF6C7E3A-2CAF-42E0-9C36-E1D9B3600AB0}" type="presParOf" srcId="{A40011B5-4346-4E63-BC12-CFE55C4D78D0}" destId="{084F92EA-BEDB-478E-915F-32EE6FC9BF2F}" srcOrd="0" destOrd="0" presId="urn:microsoft.com/office/officeart/2008/layout/AlternatingHexagons"/>
    <dgm:cxn modelId="{881132C4-CE0C-409A-9A79-EED6AE3CB18E}" type="presParOf" srcId="{A40011B5-4346-4E63-BC12-CFE55C4D78D0}" destId="{2B124D22-D0A2-411F-8A98-670BC74E4ED0}" srcOrd="1" destOrd="0" presId="urn:microsoft.com/office/officeart/2008/layout/AlternatingHexagons"/>
    <dgm:cxn modelId="{579A8DC4-CC3D-4B43-81AD-3A945D09FE41}" type="presParOf" srcId="{A40011B5-4346-4E63-BC12-CFE55C4D78D0}" destId="{F1E2D107-6D09-4D94-A553-ADB7370CC0F0}" srcOrd="2" destOrd="0" presId="urn:microsoft.com/office/officeart/2008/layout/AlternatingHexagons"/>
    <dgm:cxn modelId="{C7324E89-56D0-41B9-9DA8-12E2B474C8E2}" type="presParOf" srcId="{A40011B5-4346-4E63-BC12-CFE55C4D78D0}" destId="{91091E36-5F01-41C9-B91D-A320C5828A93}" srcOrd="3" destOrd="0" presId="urn:microsoft.com/office/officeart/2008/layout/AlternatingHexagons"/>
    <dgm:cxn modelId="{61EB697C-96DC-4113-8356-4F39ABBAA155}" type="presParOf" srcId="{A40011B5-4346-4E63-BC12-CFE55C4D78D0}" destId="{B6BE8CD2-C67A-4B54-A774-3FDA14F5E47D}" srcOrd="4" destOrd="0" presId="urn:microsoft.com/office/officeart/2008/layout/AlternatingHexagons"/>
    <dgm:cxn modelId="{1FE7575A-7ED8-493F-B857-84A520A2E352}" type="presParOf" srcId="{E267FA91-6242-4DB3-BF75-2623E63FE80A}" destId="{33B7D4C8-52F6-4528-9E8B-88D5DA775382}" srcOrd="1" destOrd="0" presId="urn:microsoft.com/office/officeart/2008/layout/AlternatingHexagons"/>
    <dgm:cxn modelId="{5AD8A17F-022D-4036-B800-2584A9CC49B5}" type="presParOf" srcId="{E267FA91-6242-4DB3-BF75-2623E63FE80A}" destId="{07B0B1F1-70EA-4AAE-9CD2-B682388AC134}" srcOrd="2" destOrd="0" presId="urn:microsoft.com/office/officeart/2008/layout/AlternatingHexagons"/>
    <dgm:cxn modelId="{BF60FEB6-6A91-43E9-A95B-B9F33B6E84D7}" type="presParOf" srcId="{07B0B1F1-70EA-4AAE-9CD2-B682388AC134}" destId="{DB7A565A-8E66-4D8E-B19F-3F00830949B0}" srcOrd="0" destOrd="0" presId="urn:microsoft.com/office/officeart/2008/layout/AlternatingHexagons"/>
    <dgm:cxn modelId="{B1A1FCEF-01D4-40FE-9833-B8E94EFE2A9E}" type="presParOf" srcId="{07B0B1F1-70EA-4AAE-9CD2-B682388AC134}" destId="{A25C924A-7189-43D4-A315-6F4D1D89A620}" srcOrd="1" destOrd="0" presId="urn:microsoft.com/office/officeart/2008/layout/AlternatingHexagons"/>
    <dgm:cxn modelId="{39918BDF-0C2E-48E9-8F8C-EBF704449081}" type="presParOf" srcId="{07B0B1F1-70EA-4AAE-9CD2-B682388AC134}" destId="{662E40DC-215F-4BF6-A33D-6BCD67FD4B67}" srcOrd="2" destOrd="0" presId="urn:microsoft.com/office/officeart/2008/layout/AlternatingHexagons"/>
    <dgm:cxn modelId="{44386B07-69FE-4673-8456-F9CBB3F06A95}" type="presParOf" srcId="{07B0B1F1-70EA-4AAE-9CD2-B682388AC134}" destId="{D34144FF-7E46-4630-BC41-B8D50DE68C29}" srcOrd="3" destOrd="0" presId="urn:microsoft.com/office/officeart/2008/layout/AlternatingHexagons"/>
    <dgm:cxn modelId="{FAA1EBB8-6129-4A24-AF97-46E7E6E6A36C}" type="presParOf" srcId="{07B0B1F1-70EA-4AAE-9CD2-B682388AC134}" destId="{7CC415A9-0F7D-4925-941C-EA4E3B59698F}" srcOrd="4" destOrd="0" presId="urn:microsoft.com/office/officeart/2008/layout/AlternatingHexagons"/>
    <dgm:cxn modelId="{96A32975-DC4E-4638-B70C-CA0D74656F52}" type="presParOf" srcId="{E267FA91-6242-4DB3-BF75-2623E63FE80A}" destId="{ABD90385-8CA7-4C3A-B5A0-E9F4EA6D70D1}" srcOrd="3" destOrd="0" presId="urn:microsoft.com/office/officeart/2008/layout/AlternatingHexagons"/>
    <dgm:cxn modelId="{225FE3F0-1AFE-4530-BFD8-956EDA87D679}" type="presParOf" srcId="{E267FA91-6242-4DB3-BF75-2623E63FE80A}" destId="{9600F6BF-415B-4ABC-890A-0DF21232C717}" srcOrd="4" destOrd="0" presId="urn:microsoft.com/office/officeart/2008/layout/AlternatingHexagons"/>
    <dgm:cxn modelId="{09EE4AB0-31DE-41D1-8886-8838ABD62FEE}" type="presParOf" srcId="{9600F6BF-415B-4ABC-890A-0DF21232C717}" destId="{4E65F281-0274-47A9-AD74-5B0A1B8037C7}" srcOrd="0" destOrd="0" presId="urn:microsoft.com/office/officeart/2008/layout/AlternatingHexagons"/>
    <dgm:cxn modelId="{303357B1-205F-423B-8B36-272F18722180}" type="presParOf" srcId="{9600F6BF-415B-4ABC-890A-0DF21232C717}" destId="{2C1370FB-BAA1-457D-9C20-94B5259A1041}" srcOrd="1" destOrd="0" presId="urn:microsoft.com/office/officeart/2008/layout/AlternatingHexagons"/>
    <dgm:cxn modelId="{55EE5657-C43F-4B0E-9323-F332A2EA616B}" type="presParOf" srcId="{9600F6BF-415B-4ABC-890A-0DF21232C717}" destId="{F913EF02-D159-4242-889F-D654BFF17913}" srcOrd="2" destOrd="0" presId="urn:microsoft.com/office/officeart/2008/layout/AlternatingHexagons"/>
    <dgm:cxn modelId="{0947F544-BB49-478B-A507-BDFA8D3B4C10}" type="presParOf" srcId="{9600F6BF-415B-4ABC-890A-0DF21232C717}" destId="{713FE1D6-10F4-41BF-9787-D4FD64E0D46E}" srcOrd="3" destOrd="0" presId="urn:microsoft.com/office/officeart/2008/layout/AlternatingHexagons"/>
    <dgm:cxn modelId="{9D0AFDD9-FBDF-4BCE-80CD-B9EA64AA5DD7}" type="presParOf" srcId="{9600F6BF-415B-4ABC-890A-0DF21232C717}" destId="{7536FF0F-0E87-4DCC-A316-A223DF403D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FA8D3-94CA-4D32-99C8-ACA1BB3A7FC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1F89817-DC09-430B-A389-2C0A523F738D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A721DD-9246-4040-9C43-581A0822FE46}" type="par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44427F-9771-4719-B379-DD3916879AEC}" type="sib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C7B2C6-101D-440B-AA33-65A62C2F9E2D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DFA20A-EAD5-4AD2-AFDD-0ACA58507203}" type="par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BF4200-1ED1-4C8C-AAAF-7752DBA4307D}" type="sib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C8C939-D35D-44DA-99FC-068BA3416B30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00DC71-55D2-4875-B4B2-3272A6815F51}" type="par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26CB42-99D2-4034-B2ED-54DCF0B54563}" type="sib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E6AF57-547A-4734-AB94-E5F62E842B08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2692B0-B932-4064-93E0-B444FEA6935A}" type="par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8642A2-B497-40D5-A2F6-0B080D5260DD}" type="sib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CCA653-9C97-4F67-A1CC-29EB39E8796A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16138B-EDCD-4C8D-B465-A4D1A10953D4}" type="par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F3E0F52-13F9-428F-9037-5240868C5FBE}" type="sib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DF07DB-0C19-4F65-93A6-8B60F1382710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695780-B3BF-48C0-BE38-77A9B4AAABF1}" type="par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88BA-2E83-46E5-A7DD-FE02797F57B5}" type="sib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FA91-6242-4DB3-BF75-2623E63FE80A}" type="pres">
      <dgm:prSet presAssocID="{79AFA8D3-94CA-4D32-99C8-ACA1BB3A7FC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A40011B5-4346-4E63-BC12-CFE55C4D78D0}" type="pres">
      <dgm:prSet presAssocID="{61F89817-DC09-430B-A389-2C0A523F738D}" presName="composite" presStyleCnt="0"/>
      <dgm:spPr/>
    </dgm:pt>
    <dgm:pt modelId="{084F92EA-BEDB-478E-915F-32EE6FC9BF2F}" type="pres">
      <dgm:prSet presAssocID="{61F89817-DC09-430B-A389-2C0A523F73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124D22-D0A2-411F-8A98-670BC74E4ED0}" type="pres">
      <dgm:prSet presAssocID="{61F89817-DC09-430B-A389-2C0A523F73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E2D107-6D09-4D94-A553-ADB7370CC0F0}" type="pres">
      <dgm:prSet presAssocID="{61F89817-DC09-430B-A389-2C0A523F738D}" presName="BalanceSpacing" presStyleCnt="0"/>
      <dgm:spPr/>
    </dgm:pt>
    <dgm:pt modelId="{91091E36-5F01-41C9-B91D-A320C5828A93}" type="pres">
      <dgm:prSet presAssocID="{61F89817-DC09-430B-A389-2C0A523F738D}" presName="BalanceSpacing1" presStyleCnt="0"/>
      <dgm:spPr/>
    </dgm:pt>
    <dgm:pt modelId="{B6BE8CD2-C67A-4B54-A774-3FDA14F5E47D}" type="pres">
      <dgm:prSet presAssocID="{2D44427F-9771-4719-B379-DD3916879AEC}" presName="Accent1Text" presStyleLbl="node1" presStyleIdx="1" presStyleCnt="6"/>
      <dgm:spPr/>
      <dgm:t>
        <a:bodyPr/>
        <a:lstStyle/>
        <a:p>
          <a:endParaRPr lang="nb-NO"/>
        </a:p>
      </dgm:t>
    </dgm:pt>
    <dgm:pt modelId="{33B7D4C8-52F6-4528-9E8B-88D5DA775382}" type="pres">
      <dgm:prSet presAssocID="{2D44427F-9771-4719-B379-DD3916879AEC}" presName="spaceBetweenRectangles" presStyleCnt="0"/>
      <dgm:spPr/>
    </dgm:pt>
    <dgm:pt modelId="{07B0B1F1-70EA-4AAE-9CD2-B682388AC134}" type="pres">
      <dgm:prSet presAssocID="{F4C8C939-D35D-44DA-99FC-068BA3416B30}" presName="composite" presStyleCnt="0"/>
      <dgm:spPr/>
    </dgm:pt>
    <dgm:pt modelId="{DB7A565A-8E66-4D8E-B19F-3F00830949B0}" type="pres">
      <dgm:prSet presAssocID="{F4C8C939-D35D-44DA-99FC-068BA3416B3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5C924A-7189-43D4-A315-6F4D1D89A620}" type="pres">
      <dgm:prSet presAssocID="{F4C8C939-D35D-44DA-99FC-068BA3416B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62E40DC-215F-4BF6-A33D-6BCD67FD4B67}" type="pres">
      <dgm:prSet presAssocID="{F4C8C939-D35D-44DA-99FC-068BA3416B30}" presName="BalanceSpacing" presStyleCnt="0"/>
      <dgm:spPr/>
    </dgm:pt>
    <dgm:pt modelId="{D34144FF-7E46-4630-BC41-B8D50DE68C29}" type="pres">
      <dgm:prSet presAssocID="{F4C8C939-D35D-44DA-99FC-068BA3416B30}" presName="BalanceSpacing1" presStyleCnt="0"/>
      <dgm:spPr/>
    </dgm:pt>
    <dgm:pt modelId="{7CC415A9-0F7D-4925-941C-EA4E3B59698F}" type="pres">
      <dgm:prSet presAssocID="{2526CB42-99D2-4034-B2ED-54DCF0B54563}" presName="Accent1Text" presStyleLbl="node1" presStyleIdx="3" presStyleCnt="6"/>
      <dgm:spPr/>
      <dgm:t>
        <a:bodyPr/>
        <a:lstStyle/>
        <a:p>
          <a:endParaRPr lang="nb-NO"/>
        </a:p>
      </dgm:t>
    </dgm:pt>
    <dgm:pt modelId="{ABD90385-8CA7-4C3A-B5A0-E9F4EA6D70D1}" type="pres">
      <dgm:prSet presAssocID="{2526CB42-99D2-4034-B2ED-54DCF0B54563}" presName="spaceBetweenRectangles" presStyleCnt="0"/>
      <dgm:spPr/>
    </dgm:pt>
    <dgm:pt modelId="{9600F6BF-415B-4ABC-890A-0DF21232C717}" type="pres">
      <dgm:prSet presAssocID="{D8CCA653-9C97-4F67-A1CC-29EB39E8796A}" presName="composite" presStyleCnt="0"/>
      <dgm:spPr/>
    </dgm:pt>
    <dgm:pt modelId="{4E65F281-0274-47A9-AD74-5B0A1B8037C7}" type="pres">
      <dgm:prSet presAssocID="{D8CCA653-9C97-4F67-A1CC-29EB39E879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1370FB-BAA1-457D-9C20-94B5259A1041}" type="pres">
      <dgm:prSet presAssocID="{D8CCA653-9C97-4F67-A1CC-29EB39E8796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13EF02-D159-4242-889F-D654BFF17913}" type="pres">
      <dgm:prSet presAssocID="{D8CCA653-9C97-4F67-A1CC-29EB39E8796A}" presName="BalanceSpacing" presStyleCnt="0"/>
      <dgm:spPr/>
    </dgm:pt>
    <dgm:pt modelId="{713FE1D6-10F4-41BF-9787-D4FD64E0D46E}" type="pres">
      <dgm:prSet presAssocID="{D8CCA653-9C97-4F67-A1CC-29EB39E8796A}" presName="BalanceSpacing1" presStyleCnt="0"/>
      <dgm:spPr/>
    </dgm:pt>
    <dgm:pt modelId="{7536FF0F-0E87-4DCC-A316-A223DF403DC1}" type="pres">
      <dgm:prSet presAssocID="{9F3E0F52-13F9-428F-9037-5240868C5FBE}" presName="Accent1Text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C79F8D09-3140-4363-A1BE-4E8395D90C0F}" type="presOf" srcId="{2526CB42-99D2-4034-B2ED-54DCF0B54563}" destId="{7CC415A9-0F7D-4925-941C-EA4E3B59698F}" srcOrd="0" destOrd="0" presId="urn:microsoft.com/office/officeart/2008/layout/AlternatingHexagons"/>
    <dgm:cxn modelId="{2F19F63A-12AF-4319-8DC7-6C98BC87B231}" srcId="{79AFA8D3-94CA-4D32-99C8-ACA1BB3A7FC9}" destId="{61F89817-DC09-430B-A389-2C0A523F738D}" srcOrd="0" destOrd="0" parTransId="{73A721DD-9246-4040-9C43-581A0822FE46}" sibTransId="{2D44427F-9771-4719-B379-DD3916879AEC}"/>
    <dgm:cxn modelId="{3FAC6DAC-E8C9-4307-8F55-ED65C216C02A}" type="presOf" srcId="{F4C8C939-D35D-44DA-99FC-068BA3416B30}" destId="{DB7A565A-8E66-4D8E-B19F-3F00830949B0}" srcOrd="0" destOrd="0" presId="urn:microsoft.com/office/officeart/2008/layout/AlternatingHexagons"/>
    <dgm:cxn modelId="{0D46C475-335E-4DDC-BAA3-AFFA60C05310}" srcId="{D8CCA653-9C97-4F67-A1CC-29EB39E8796A}" destId="{82DF07DB-0C19-4F65-93A6-8B60F1382710}" srcOrd="0" destOrd="0" parTransId="{3A695780-B3BF-48C0-BE38-77A9B4AAABF1}" sibTransId="{0C3888BA-2E83-46E5-A7DD-FE02797F57B5}"/>
    <dgm:cxn modelId="{768B17C0-CDED-4F94-B142-F8FAE960048C}" type="presOf" srcId="{79AFA8D3-94CA-4D32-99C8-ACA1BB3A7FC9}" destId="{E267FA91-6242-4DB3-BF75-2623E63FE80A}" srcOrd="0" destOrd="0" presId="urn:microsoft.com/office/officeart/2008/layout/AlternatingHexagons"/>
    <dgm:cxn modelId="{F3EABD69-0C84-4F8B-82D4-1E1A6B3B553B}" type="presOf" srcId="{61F89817-DC09-430B-A389-2C0A523F738D}" destId="{084F92EA-BEDB-478E-915F-32EE6FC9BF2F}" srcOrd="0" destOrd="0" presId="urn:microsoft.com/office/officeart/2008/layout/AlternatingHexagons"/>
    <dgm:cxn modelId="{A06AAE16-F475-4AA2-A8DA-4D52995D2E82}" type="presOf" srcId="{9F3E0F52-13F9-428F-9037-5240868C5FBE}" destId="{7536FF0F-0E87-4DCC-A316-A223DF403DC1}" srcOrd="0" destOrd="0" presId="urn:microsoft.com/office/officeart/2008/layout/AlternatingHexagons"/>
    <dgm:cxn modelId="{6692A2F0-F86E-4FA5-8C5E-5DE3210FA80D}" srcId="{79AFA8D3-94CA-4D32-99C8-ACA1BB3A7FC9}" destId="{D8CCA653-9C97-4F67-A1CC-29EB39E8796A}" srcOrd="2" destOrd="0" parTransId="{A516138B-EDCD-4C8D-B465-A4D1A10953D4}" sibTransId="{9F3E0F52-13F9-428F-9037-5240868C5FBE}"/>
    <dgm:cxn modelId="{35387BF3-4FD8-4F22-8494-777F76171D8A}" type="presOf" srcId="{CFC7B2C6-101D-440B-AA33-65A62C2F9E2D}" destId="{2B124D22-D0A2-411F-8A98-670BC74E4ED0}" srcOrd="0" destOrd="0" presId="urn:microsoft.com/office/officeart/2008/layout/AlternatingHexagons"/>
    <dgm:cxn modelId="{6FE5EE1C-B680-4D79-8145-D8C98D93B188}" srcId="{79AFA8D3-94CA-4D32-99C8-ACA1BB3A7FC9}" destId="{F4C8C939-D35D-44DA-99FC-068BA3416B30}" srcOrd="1" destOrd="0" parTransId="{2900DC71-55D2-4875-B4B2-3272A6815F51}" sibTransId="{2526CB42-99D2-4034-B2ED-54DCF0B54563}"/>
    <dgm:cxn modelId="{960806B5-328D-4444-BB41-71DB42443B45}" srcId="{61F89817-DC09-430B-A389-2C0A523F738D}" destId="{CFC7B2C6-101D-440B-AA33-65A62C2F9E2D}" srcOrd="0" destOrd="0" parTransId="{B8DFA20A-EAD5-4AD2-AFDD-0ACA58507203}" sibTransId="{98BF4200-1ED1-4C8C-AAAF-7752DBA4307D}"/>
    <dgm:cxn modelId="{23949A02-9F2E-48EF-B2B1-C9F50219FB6B}" type="presOf" srcId="{2D44427F-9771-4719-B379-DD3916879AEC}" destId="{B6BE8CD2-C67A-4B54-A774-3FDA14F5E47D}" srcOrd="0" destOrd="0" presId="urn:microsoft.com/office/officeart/2008/layout/AlternatingHexagons"/>
    <dgm:cxn modelId="{77ACC114-3785-4548-BD6A-9670593C85DF}" type="presOf" srcId="{82DF07DB-0C19-4F65-93A6-8B60F1382710}" destId="{2C1370FB-BAA1-457D-9C20-94B5259A1041}" srcOrd="0" destOrd="0" presId="urn:microsoft.com/office/officeart/2008/layout/AlternatingHexagons"/>
    <dgm:cxn modelId="{05FF412E-1FE1-4A0E-8127-80A25C5CC7C8}" type="presOf" srcId="{64E6AF57-547A-4734-AB94-E5F62E842B08}" destId="{A25C924A-7189-43D4-A315-6F4D1D89A620}" srcOrd="0" destOrd="0" presId="urn:microsoft.com/office/officeart/2008/layout/AlternatingHexagons"/>
    <dgm:cxn modelId="{BDCD664F-9133-4C60-AF41-BBEF6BA3ACF8}" type="presOf" srcId="{D8CCA653-9C97-4F67-A1CC-29EB39E8796A}" destId="{4E65F281-0274-47A9-AD74-5B0A1B8037C7}" srcOrd="0" destOrd="0" presId="urn:microsoft.com/office/officeart/2008/layout/AlternatingHexagons"/>
    <dgm:cxn modelId="{BD40AFEA-3CE4-41C8-86BE-A7A99DFBA9FA}" srcId="{F4C8C939-D35D-44DA-99FC-068BA3416B30}" destId="{64E6AF57-547A-4734-AB94-E5F62E842B08}" srcOrd="0" destOrd="0" parTransId="{D32692B0-B932-4064-93E0-B444FEA6935A}" sibTransId="{BC8642A2-B497-40D5-A2F6-0B080D5260DD}"/>
    <dgm:cxn modelId="{A5CDDF68-DD2C-4501-B87A-7B9573B55F9D}" type="presParOf" srcId="{E267FA91-6242-4DB3-BF75-2623E63FE80A}" destId="{A40011B5-4346-4E63-BC12-CFE55C4D78D0}" srcOrd="0" destOrd="0" presId="urn:microsoft.com/office/officeart/2008/layout/AlternatingHexagons"/>
    <dgm:cxn modelId="{1FE7518A-AA14-4601-B444-F99DD6AE62B2}" type="presParOf" srcId="{A40011B5-4346-4E63-BC12-CFE55C4D78D0}" destId="{084F92EA-BEDB-478E-915F-32EE6FC9BF2F}" srcOrd="0" destOrd="0" presId="urn:microsoft.com/office/officeart/2008/layout/AlternatingHexagons"/>
    <dgm:cxn modelId="{A835698F-51D6-483E-A84F-22A091FE9BB8}" type="presParOf" srcId="{A40011B5-4346-4E63-BC12-CFE55C4D78D0}" destId="{2B124D22-D0A2-411F-8A98-670BC74E4ED0}" srcOrd="1" destOrd="0" presId="urn:microsoft.com/office/officeart/2008/layout/AlternatingHexagons"/>
    <dgm:cxn modelId="{EB92FBC4-3C6B-4A3B-A4AA-9B632BE7FCC3}" type="presParOf" srcId="{A40011B5-4346-4E63-BC12-CFE55C4D78D0}" destId="{F1E2D107-6D09-4D94-A553-ADB7370CC0F0}" srcOrd="2" destOrd="0" presId="urn:microsoft.com/office/officeart/2008/layout/AlternatingHexagons"/>
    <dgm:cxn modelId="{A9AB7722-99F7-4725-809B-92CF8BA0E5E6}" type="presParOf" srcId="{A40011B5-4346-4E63-BC12-CFE55C4D78D0}" destId="{91091E36-5F01-41C9-B91D-A320C5828A93}" srcOrd="3" destOrd="0" presId="urn:microsoft.com/office/officeart/2008/layout/AlternatingHexagons"/>
    <dgm:cxn modelId="{7355F3DC-A5BF-400F-9297-60926A37F195}" type="presParOf" srcId="{A40011B5-4346-4E63-BC12-CFE55C4D78D0}" destId="{B6BE8CD2-C67A-4B54-A774-3FDA14F5E47D}" srcOrd="4" destOrd="0" presId="urn:microsoft.com/office/officeart/2008/layout/AlternatingHexagons"/>
    <dgm:cxn modelId="{E0D039D3-826F-4299-98E3-9BCF68F0E3EE}" type="presParOf" srcId="{E267FA91-6242-4DB3-BF75-2623E63FE80A}" destId="{33B7D4C8-52F6-4528-9E8B-88D5DA775382}" srcOrd="1" destOrd="0" presId="urn:microsoft.com/office/officeart/2008/layout/AlternatingHexagons"/>
    <dgm:cxn modelId="{D5936172-99B3-4CD3-AFF7-826792A1867E}" type="presParOf" srcId="{E267FA91-6242-4DB3-BF75-2623E63FE80A}" destId="{07B0B1F1-70EA-4AAE-9CD2-B682388AC134}" srcOrd="2" destOrd="0" presId="urn:microsoft.com/office/officeart/2008/layout/AlternatingHexagons"/>
    <dgm:cxn modelId="{70F7979E-007A-4A9F-9CD7-FC106346E618}" type="presParOf" srcId="{07B0B1F1-70EA-4AAE-9CD2-B682388AC134}" destId="{DB7A565A-8E66-4D8E-B19F-3F00830949B0}" srcOrd="0" destOrd="0" presId="urn:microsoft.com/office/officeart/2008/layout/AlternatingHexagons"/>
    <dgm:cxn modelId="{DBD1AF4C-FEE2-43E5-88BD-97C7DD80A14B}" type="presParOf" srcId="{07B0B1F1-70EA-4AAE-9CD2-B682388AC134}" destId="{A25C924A-7189-43D4-A315-6F4D1D89A620}" srcOrd="1" destOrd="0" presId="urn:microsoft.com/office/officeart/2008/layout/AlternatingHexagons"/>
    <dgm:cxn modelId="{862EC5EA-1600-490F-B39F-9E94071F33E4}" type="presParOf" srcId="{07B0B1F1-70EA-4AAE-9CD2-B682388AC134}" destId="{662E40DC-215F-4BF6-A33D-6BCD67FD4B67}" srcOrd="2" destOrd="0" presId="urn:microsoft.com/office/officeart/2008/layout/AlternatingHexagons"/>
    <dgm:cxn modelId="{0C6AC0C6-2672-46C6-95FB-CBC3B2E6C282}" type="presParOf" srcId="{07B0B1F1-70EA-4AAE-9CD2-B682388AC134}" destId="{D34144FF-7E46-4630-BC41-B8D50DE68C29}" srcOrd="3" destOrd="0" presId="urn:microsoft.com/office/officeart/2008/layout/AlternatingHexagons"/>
    <dgm:cxn modelId="{5458DDC4-ECDC-4F73-A651-09B0BFC39093}" type="presParOf" srcId="{07B0B1F1-70EA-4AAE-9CD2-B682388AC134}" destId="{7CC415A9-0F7D-4925-941C-EA4E3B59698F}" srcOrd="4" destOrd="0" presId="urn:microsoft.com/office/officeart/2008/layout/AlternatingHexagons"/>
    <dgm:cxn modelId="{C4642DE7-E099-40B5-B5E5-D66CA03B71AF}" type="presParOf" srcId="{E267FA91-6242-4DB3-BF75-2623E63FE80A}" destId="{ABD90385-8CA7-4C3A-B5A0-E9F4EA6D70D1}" srcOrd="3" destOrd="0" presId="urn:microsoft.com/office/officeart/2008/layout/AlternatingHexagons"/>
    <dgm:cxn modelId="{76F589DB-2710-450E-99B9-42CFCDE97E83}" type="presParOf" srcId="{E267FA91-6242-4DB3-BF75-2623E63FE80A}" destId="{9600F6BF-415B-4ABC-890A-0DF21232C717}" srcOrd="4" destOrd="0" presId="urn:microsoft.com/office/officeart/2008/layout/AlternatingHexagons"/>
    <dgm:cxn modelId="{FF2F415F-F645-4048-891E-E34796F933B4}" type="presParOf" srcId="{9600F6BF-415B-4ABC-890A-0DF21232C717}" destId="{4E65F281-0274-47A9-AD74-5B0A1B8037C7}" srcOrd="0" destOrd="0" presId="urn:microsoft.com/office/officeart/2008/layout/AlternatingHexagons"/>
    <dgm:cxn modelId="{F63AAC98-7B22-4071-BADC-E6B5B62B6D1F}" type="presParOf" srcId="{9600F6BF-415B-4ABC-890A-0DF21232C717}" destId="{2C1370FB-BAA1-457D-9C20-94B5259A1041}" srcOrd="1" destOrd="0" presId="urn:microsoft.com/office/officeart/2008/layout/AlternatingHexagons"/>
    <dgm:cxn modelId="{D8CEB29F-B85C-43DA-ABE7-C336E03802AC}" type="presParOf" srcId="{9600F6BF-415B-4ABC-890A-0DF21232C717}" destId="{F913EF02-D159-4242-889F-D654BFF17913}" srcOrd="2" destOrd="0" presId="urn:microsoft.com/office/officeart/2008/layout/AlternatingHexagons"/>
    <dgm:cxn modelId="{92D57447-7775-42F4-9D8B-06D9F2809763}" type="presParOf" srcId="{9600F6BF-415B-4ABC-890A-0DF21232C717}" destId="{713FE1D6-10F4-41BF-9787-D4FD64E0D46E}" srcOrd="3" destOrd="0" presId="urn:microsoft.com/office/officeart/2008/layout/AlternatingHexagons"/>
    <dgm:cxn modelId="{8282234C-AF3F-420F-9A0F-ADE0BE2E68F5}" type="presParOf" srcId="{9600F6BF-415B-4ABC-890A-0DF21232C717}" destId="{7536FF0F-0E87-4DCC-A316-A223DF403D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FA8D3-94CA-4D32-99C8-ACA1BB3A7FC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1F89817-DC09-430B-A389-2C0A523F738D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A721DD-9246-4040-9C43-581A0822FE46}" type="par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44427F-9771-4719-B379-DD3916879AEC}" type="sibTrans" cxnId="{2F19F63A-12AF-4319-8DC7-6C98BC87B231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C7B2C6-101D-440B-AA33-65A62C2F9E2D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DFA20A-EAD5-4AD2-AFDD-0ACA58507203}" type="par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BF4200-1ED1-4C8C-AAAF-7752DBA4307D}" type="sibTrans" cxnId="{960806B5-328D-4444-BB41-71DB42443B45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4C8C939-D35D-44DA-99FC-068BA3416B30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00DC71-55D2-4875-B4B2-3272A6815F51}" type="par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26CB42-99D2-4034-B2ED-54DCF0B54563}" type="sibTrans" cxnId="{6FE5EE1C-B680-4D79-8145-D8C98D93B188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E6AF57-547A-4734-AB94-E5F62E842B08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2692B0-B932-4064-93E0-B444FEA6935A}" type="par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8642A2-B497-40D5-A2F6-0B080D5260DD}" type="sibTrans" cxnId="{BD40AFEA-3CE4-41C8-86BE-A7A99DFBA9FA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CCA653-9C97-4F67-A1CC-29EB39E8796A}">
      <dgm:prSet phldrT="[Tekst]"/>
      <dgm:spPr/>
      <dgm:t>
        <a:bodyPr/>
        <a:lstStyle/>
        <a:p>
          <a:r>
            <a:rPr lang="nb-NO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16138B-EDCD-4C8D-B465-A4D1A10953D4}" type="par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F3E0F52-13F9-428F-9037-5240868C5FBE}" type="sibTrans" cxnId="{6692A2F0-F86E-4FA5-8C5E-5DE3210FA80D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DF07DB-0C19-4F65-93A6-8B60F1382710}">
      <dgm:prSet phldrT="[Tekst]" phldr="1"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A695780-B3BF-48C0-BE38-77A9B4AAABF1}" type="par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88BA-2E83-46E5-A7DD-FE02797F57B5}" type="sibTrans" cxnId="{0D46C475-335E-4DDC-BAA3-AFFA60C05310}">
      <dgm:prSet/>
      <dgm:spPr/>
      <dgm:t>
        <a:bodyPr/>
        <a:lstStyle/>
        <a:p>
          <a:endParaRPr lang="nb-N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67FA91-6242-4DB3-BF75-2623E63FE80A}" type="pres">
      <dgm:prSet presAssocID="{79AFA8D3-94CA-4D32-99C8-ACA1BB3A7FC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A40011B5-4346-4E63-BC12-CFE55C4D78D0}" type="pres">
      <dgm:prSet presAssocID="{61F89817-DC09-430B-A389-2C0A523F738D}" presName="composite" presStyleCnt="0"/>
      <dgm:spPr/>
    </dgm:pt>
    <dgm:pt modelId="{084F92EA-BEDB-478E-915F-32EE6FC9BF2F}" type="pres">
      <dgm:prSet presAssocID="{61F89817-DC09-430B-A389-2C0A523F73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B124D22-D0A2-411F-8A98-670BC74E4ED0}" type="pres">
      <dgm:prSet presAssocID="{61F89817-DC09-430B-A389-2C0A523F73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E2D107-6D09-4D94-A553-ADB7370CC0F0}" type="pres">
      <dgm:prSet presAssocID="{61F89817-DC09-430B-A389-2C0A523F738D}" presName="BalanceSpacing" presStyleCnt="0"/>
      <dgm:spPr/>
    </dgm:pt>
    <dgm:pt modelId="{91091E36-5F01-41C9-B91D-A320C5828A93}" type="pres">
      <dgm:prSet presAssocID="{61F89817-DC09-430B-A389-2C0A523F738D}" presName="BalanceSpacing1" presStyleCnt="0"/>
      <dgm:spPr/>
    </dgm:pt>
    <dgm:pt modelId="{B6BE8CD2-C67A-4B54-A774-3FDA14F5E47D}" type="pres">
      <dgm:prSet presAssocID="{2D44427F-9771-4719-B379-DD3916879AEC}" presName="Accent1Text" presStyleLbl="node1" presStyleIdx="1" presStyleCnt="6"/>
      <dgm:spPr/>
      <dgm:t>
        <a:bodyPr/>
        <a:lstStyle/>
        <a:p>
          <a:endParaRPr lang="nb-NO"/>
        </a:p>
      </dgm:t>
    </dgm:pt>
    <dgm:pt modelId="{33B7D4C8-52F6-4528-9E8B-88D5DA775382}" type="pres">
      <dgm:prSet presAssocID="{2D44427F-9771-4719-B379-DD3916879AEC}" presName="spaceBetweenRectangles" presStyleCnt="0"/>
      <dgm:spPr/>
    </dgm:pt>
    <dgm:pt modelId="{07B0B1F1-70EA-4AAE-9CD2-B682388AC134}" type="pres">
      <dgm:prSet presAssocID="{F4C8C939-D35D-44DA-99FC-068BA3416B30}" presName="composite" presStyleCnt="0"/>
      <dgm:spPr/>
    </dgm:pt>
    <dgm:pt modelId="{DB7A565A-8E66-4D8E-B19F-3F00830949B0}" type="pres">
      <dgm:prSet presAssocID="{F4C8C939-D35D-44DA-99FC-068BA3416B3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5C924A-7189-43D4-A315-6F4D1D89A620}" type="pres">
      <dgm:prSet presAssocID="{F4C8C939-D35D-44DA-99FC-068BA3416B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62E40DC-215F-4BF6-A33D-6BCD67FD4B67}" type="pres">
      <dgm:prSet presAssocID="{F4C8C939-D35D-44DA-99FC-068BA3416B30}" presName="BalanceSpacing" presStyleCnt="0"/>
      <dgm:spPr/>
    </dgm:pt>
    <dgm:pt modelId="{D34144FF-7E46-4630-BC41-B8D50DE68C29}" type="pres">
      <dgm:prSet presAssocID="{F4C8C939-D35D-44DA-99FC-068BA3416B30}" presName="BalanceSpacing1" presStyleCnt="0"/>
      <dgm:spPr/>
    </dgm:pt>
    <dgm:pt modelId="{7CC415A9-0F7D-4925-941C-EA4E3B59698F}" type="pres">
      <dgm:prSet presAssocID="{2526CB42-99D2-4034-B2ED-54DCF0B54563}" presName="Accent1Text" presStyleLbl="node1" presStyleIdx="3" presStyleCnt="6"/>
      <dgm:spPr/>
      <dgm:t>
        <a:bodyPr/>
        <a:lstStyle/>
        <a:p>
          <a:endParaRPr lang="nb-NO"/>
        </a:p>
      </dgm:t>
    </dgm:pt>
    <dgm:pt modelId="{ABD90385-8CA7-4C3A-B5A0-E9F4EA6D70D1}" type="pres">
      <dgm:prSet presAssocID="{2526CB42-99D2-4034-B2ED-54DCF0B54563}" presName="spaceBetweenRectangles" presStyleCnt="0"/>
      <dgm:spPr/>
    </dgm:pt>
    <dgm:pt modelId="{9600F6BF-415B-4ABC-890A-0DF21232C717}" type="pres">
      <dgm:prSet presAssocID="{D8CCA653-9C97-4F67-A1CC-29EB39E8796A}" presName="composite" presStyleCnt="0"/>
      <dgm:spPr/>
    </dgm:pt>
    <dgm:pt modelId="{4E65F281-0274-47A9-AD74-5B0A1B8037C7}" type="pres">
      <dgm:prSet presAssocID="{D8CCA653-9C97-4F67-A1CC-29EB39E8796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C1370FB-BAA1-457D-9C20-94B5259A1041}" type="pres">
      <dgm:prSet presAssocID="{D8CCA653-9C97-4F67-A1CC-29EB39E8796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13EF02-D159-4242-889F-D654BFF17913}" type="pres">
      <dgm:prSet presAssocID="{D8CCA653-9C97-4F67-A1CC-29EB39E8796A}" presName="BalanceSpacing" presStyleCnt="0"/>
      <dgm:spPr/>
    </dgm:pt>
    <dgm:pt modelId="{713FE1D6-10F4-41BF-9787-D4FD64E0D46E}" type="pres">
      <dgm:prSet presAssocID="{D8CCA653-9C97-4F67-A1CC-29EB39E8796A}" presName="BalanceSpacing1" presStyleCnt="0"/>
      <dgm:spPr/>
    </dgm:pt>
    <dgm:pt modelId="{7536FF0F-0E87-4DCC-A316-A223DF403DC1}" type="pres">
      <dgm:prSet presAssocID="{9F3E0F52-13F9-428F-9037-5240868C5FBE}" presName="Accent1Text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F19F63A-12AF-4319-8DC7-6C98BC87B231}" srcId="{79AFA8D3-94CA-4D32-99C8-ACA1BB3A7FC9}" destId="{61F89817-DC09-430B-A389-2C0A523F738D}" srcOrd="0" destOrd="0" parTransId="{73A721DD-9246-4040-9C43-581A0822FE46}" sibTransId="{2D44427F-9771-4719-B379-DD3916879AEC}"/>
    <dgm:cxn modelId="{0D46C475-335E-4DDC-BAA3-AFFA60C05310}" srcId="{D8CCA653-9C97-4F67-A1CC-29EB39E8796A}" destId="{82DF07DB-0C19-4F65-93A6-8B60F1382710}" srcOrd="0" destOrd="0" parTransId="{3A695780-B3BF-48C0-BE38-77A9B4AAABF1}" sibTransId="{0C3888BA-2E83-46E5-A7DD-FE02797F57B5}"/>
    <dgm:cxn modelId="{95217F5C-0C81-43E0-83E6-83517626C3FC}" type="presOf" srcId="{D8CCA653-9C97-4F67-A1CC-29EB39E8796A}" destId="{4E65F281-0274-47A9-AD74-5B0A1B8037C7}" srcOrd="0" destOrd="0" presId="urn:microsoft.com/office/officeart/2008/layout/AlternatingHexagons"/>
    <dgm:cxn modelId="{6692A2F0-F86E-4FA5-8C5E-5DE3210FA80D}" srcId="{79AFA8D3-94CA-4D32-99C8-ACA1BB3A7FC9}" destId="{D8CCA653-9C97-4F67-A1CC-29EB39E8796A}" srcOrd="2" destOrd="0" parTransId="{A516138B-EDCD-4C8D-B465-A4D1A10953D4}" sibTransId="{9F3E0F52-13F9-428F-9037-5240868C5FBE}"/>
    <dgm:cxn modelId="{E1970B05-D937-46AB-83DC-5D6D62A2DAF4}" type="presOf" srcId="{82DF07DB-0C19-4F65-93A6-8B60F1382710}" destId="{2C1370FB-BAA1-457D-9C20-94B5259A1041}" srcOrd="0" destOrd="0" presId="urn:microsoft.com/office/officeart/2008/layout/AlternatingHexagons"/>
    <dgm:cxn modelId="{BBDBBBEE-45F9-421A-B019-1A9526FA9451}" type="presOf" srcId="{2D44427F-9771-4719-B379-DD3916879AEC}" destId="{B6BE8CD2-C67A-4B54-A774-3FDA14F5E47D}" srcOrd="0" destOrd="0" presId="urn:microsoft.com/office/officeart/2008/layout/AlternatingHexagons"/>
    <dgm:cxn modelId="{6FE5EE1C-B680-4D79-8145-D8C98D93B188}" srcId="{79AFA8D3-94CA-4D32-99C8-ACA1BB3A7FC9}" destId="{F4C8C939-D35D-44DA-99FC-068BA3416B30}" srcOrd="1" destOrd="0" parTransId="{2900DC71-55D2-4875-B4B2-3272A6815F51}" sibTransId="{2526CB42-99D2-4034-B2ED-54DCF0B54563}"/>
    <dgm:cxn modelId="{960806B5-328D-4444-BB41-71DB42443B45}" srcId="{61F89817-DC09-430B-A389-2C0A523F738D}" destId="{CFC7B2C6-101D-440B-AA33-65A62C2F9E2D}" srcOrd="0" destOrd="0" parTransId="{B8DFA20A-EAD5-4AD2-AFDD-0ACA58507203}" sibTransId="{98BF4200-1ED1-4C8C-AAAF-7752DBA4307D}"/>
    <dgm:cxn modelId="{20253BDA-FB97-4F47-89EE-8F54A8358B25}" type="presOf" srcId="{79AFA8D3-94CA-4D32-99C8-ACA1BB3A7FC9}" destId="{E267FA91-6242-4DB3-BF75-2623E63FE80A}" srcOrd="0" destOrd="0" presId="urn:microsoft.com/office/officeart/2008/layout/AlternatingHexagons"/>
    <dgm:cxn modelId="{6685DD2C-9CB0-4606-895A-E356ACCF6898}" type="presOf" srcId="{9F3E0F52-13F9-428F-9037-5240868C5FBE}" destId="{7536FF0F-0E87-4DCC-A316-A223DF403DC1}" srcOrd="0" destOrd="0" presId="urn:microsoft.com/office/officeart/2008/layout/AlternatingHexagons"/>
    <dgm:cxn modelId="{5CAA72F4-1D62-4DB6-919B-6D8285F38F4B}" type="presOf" srcId="{CFC7B2C6-101D-440B-AA33-65A62C2F9E2D}" destId="{2B124D22-D0A2-411F-8A98-670BC74E4ED0}" srcOrd="0" destOrd="0" presId="urn:microsoft.com/office/officeart/2008/layout/AlternatingHexagons"/>
    <dgm:cxn modelId="{5BAE5503-4D64-46E4-AC4A-2DE9B8A4D4BB}" type="presOf" srcId="{2526CB42-99D2-4034-B2ED-54DCF0B54563}" destId="{7CC415A9-0F7D-4925-941C-EA4E3B59698F}" srcOrd="0" destOrd="0" presId="urn:microsoft.com/office/officeart/2008/layout/AlternatingHexagons"/>
    <dgm:cxn modelId="{9D0A50C2-CF1B-491A-A7A5-71DB352029F3}" type="presOf" srcId="{61F89817-DC09-430B-A389-2C0A523F738D}" destId="{084F92EA-BEDB-478E-915F-32EE6FC9BF2F}" srcOrd="0" destOrd="0" presId="urn:microsoft.com/office/officeart/2008/layout/AlternatingHexagons"/>
    <dgm:cxn modelId="{BD40AFEA-3CE4-41C8-86BE-A7A99DFBA9FA}" srcId="{F4C8C939-D35D-44DA-99FC-068BA3416B30}" destId="{64E6AF57-547A-4734-AB94-E5F62E842B08}" srcOrd="0" destOrd="0" parTransId="{D32692B0-B932-4064-93E0-B444FEA6935A}" sibTransId="{BC8642A2-B497-40D5-A2F6-0B080D5260DD}"/>
    <dgm:cxn modelId="{E616FE36-2DE0-4C97-A3FA-A2F6B1218D40}" type="presOf" srcId="{64E6AF57-547A-4734-AB94-E5F62E842B08}" destId="{A25C924A-7189-43D4-A315-6F4D1D89A620}" srcOrd="0" destOrd="0" presId="urn:microsoft.com/office/officeart/2008/layout/AlternatingHexagons"/>
    <dgm:cxn modelId="{BEA9CCF9-6DB7-44EC-8388-7BD785A10D3D}" type="presOf" srcId="{F4C8C939-D35D-44DA-99FC-068BA3416B30}" destId="{DB7A565A-8E66-4D8E-B19F-3F00830949B0}" srcOrd="0" destOrd="0" presId="urn:microsoft.com/office/officeart/2008/layout/AlternatingHexagons"/>
    <dgm:cxn modelId="{DE67D364-F4CA-4D0F-85E6-48D652C262EC}" type="presParOf" srcId="{E267FA91-6242-4DB3-BF75-2623E63FE80A}" destId="{A40011B5-4346-4E63-BC12-CFE55C4D78D0}" srcOrd="0" destOrd="0" presId="urn:microsoft.com/office/officeart/2008/layout/AlternatingHexagons"/>
    <dgm:cxn modelId="{6FB6F5E6-DFDA-4536-88C6-134DF510796D}" type="presParOf" srcId="{A40011B5-4346-4E63-BC12-CFE55C4D78D0}" destId="{084F92EA-BEDB-478E-915F-32EE6FC9BF2F}" srcOrd="0" destOrd="0" presId="urn:microsoft.com/office/officeart/2008/layout/AlternatingHexagons"/>
    <dgm:cxn modelId="{A24242C8-064D-485D-BD9E-7FAE6028CF8D}" type="presParOf" srcId="{A40011B5-4346-4E63-BC12-CFE55C4D78D0}" destId="{2B124D22-D0A2-411F-8A98-670BC74E4ED0}" srcOrd="1" destOrd="0" presId="urn:microsoft.com/office/officeart/2008/layout/AlternatingHexagons"/>
    <dgm:cxn modelId="{27FCE9C3-B87C-4D13-A1CA-A54227B9163A}" type="presParOf" srcId="{A40011B5-4346-4E63-BC12-CFE55C4D78D0}" destId="{F1E2D107-6D09-4D94-A553-ADB7370CC0F0}" srcOrd="2" destOrd="0" presId="urn:microsoft.com/office/officeart/2008/layout/AlternatingHexagons"/>
    <dgm:cxn modelId="{B204856B-88BE-4102-A1F9-640F5794CE37}" type="presParOf" srcId="{A40011B5-4346-4E63-BC12-CFE55C4D78D0}" destId="{91091E36-5F01-41C9-B91D-A320C5828A93}" srcOrd="3" destOrd="0" presId="urn:microsoft.com/office/officeart/2008/layout/AlternatingHexagons"/>
    <dgm:cxn modelId="{1499A718-9293-4915-B69D-80E912F61506}" type="presParOf" srcId="{A40011B5-4346-4E63-BC12-CFE55C4D78D0}" destId="{B6BE8CD2-C67A-4B54-A774-3FDA14F5E47D}" srcOrd="4" destOrd="0" presId="urn:microsoft.com/office/officeart/2008/layout/AlternatingHexagons"/>
    <dgm:cxn modelId="{306C309C-E357-4FDC-B08F-B273019E02E3}" type="presParOf" srcId="{E267FA91-6242-4DB3-BF75-2623E63FE80A}" destId="{33B7D4C8-52F6-4528-9E8B-88D5DA775382}" srcOrd="1" destOrd="0" presId="urn:microsoft.com/office/officeart/2008/layout/AlternatingHexagons"/>
    <dgm:cxn modelId="{8EB2F55B-AF90-4938-B81F-7B51A3A3B227}" type="presParOf" srcId="{E267FA91-6242-4DB3-BF75-2623E63FE80A}" destId="{07B0B1F1-70EA-4AAE-9CD2-B682388AC134}" srcOrd="2" destOrd="0" presId="urn:microsoft.com/office/officeart/2008/layout/AlternatingHexagons"/>
    <dgm:cxn modelId="{0F1CA6EE-1F69-4E04-B8FA-1387B63043A1}" type="presParOf" srcId="{07B0B1F1-70EA-4AAE-9CD2-B682388AC134}" destId="{DB7A565A-8E66-4D8E-B19F-3F00830949B0}" srcOrd="0" destOrd="0" presId="urn:microsoft.com/office/officeart/2008/layout/AlternatingHexagons"/>
    <dgm:cxn modelId="{23E94D9B-A272-4EF1-A802-C92D0417E4F3}" type="presParOf" srcId="{07B0B1F1-70EA-4AAE-9CD2-B682388AC134}" destId="{A25C924A-7189-43D4-A315-6F4D1D89A620}" srcOrd="1" destOrd="0" presId="urn:microsoft.com/office/officeart/2008/layout/AlternatingHexagons"/>
    <dgm:cxn modelId="{554D3828-D70F-4E5C-910E-2FEF667EA8D7}" type="presParOf" srcId="{07B0B1F1-70EA-4AAE-9CD2-B682388AC134}" destId="{662E40DC-215F-4BF6-A33D-6BCD67FD4B67}" srcOrd="2" destOrd="0" presId="urn:microsoft.com/office/officeart/2008/layout/AlternatingHexagons"/>
    <dgm:cxn modelId="{559A6DFD-A471-4972-972A-BBDBB8CB0C4E}" type="presParOf" srcId="{07B0B1F1-70EA-4AAE-9CD2-B682388AC134}" destId="{D34144FF-7E46-4630-BC41-B8D50DE68C29}" srcOrd="3" destOrd="0" presId="urn:microsoft.com/office/officeart/2008/layout/AlternatingHexagons"/>
    <dgm:cxn modelId="{E58778D1-33B2-4EA0-A170-A8E6FA921872}" type="presParOf" srcId="{07B0B1F1-70EA-4AAE-9CD2-B682388AC134}" destId="{7CC415A9-0F7D-4925-941C-EA4E3B59698F}" srcOrd="4" destOrd="0" presId="urn:microsoft.com/office/officeart/2008/layout/AlternatingHexagons"/>
    <dgm:cxn modelId="{B161B752-94C4-469F-9494-8445CAF795F2}" type="presParOf" srcId="{E267FA91-6242-4DB3-BF75-2623E63FE80A}" destId="{ABD90385-8CA7-4C3A-B5A0-E9F4EA6D70D1}" srcOrd="3" destOrd="0" presId="urn:microsoft.com/office/officeart/2008/layout/AlternatingHexagons"/>
    <dgm:cxn modelId="{3B0A7CA8-3707-4671-9BA8-FE2151EE17F5}" type="presParOf" srcId="{E267FA91-6242-4DB3-BF75-2623E63FE80A}" destId="{9600F6BF-415B-4ABC-890A-0DF21232C717}" srcOrd="4" destOrd="0" presId="urn:microsoft.com/office/officeart/2008/layout/AlternatingHexagons"/>
    <dgm:cxn modelId="{B6AE5B7B-9097-4082-9C25-359235323BF8}" type="presParOf" srcId="{9600F6BF-415B-4ABC-890A-0DF21232C717}" destId="{4E65F281-0274-47A9-AD74-5B0A1B8037C7}" srcOrd="0" destOrd="0" presId="urn:microsoft.com/office/officeart/2008/layout/AlternatingHexagons"/>
    <dgm:cxn modelId="{82D5DC4B-1C73-4763-8FCA-CA7667FA86C9}" type="presParOf" srcId="{9600F6BF-415B-4ABC-890A-0DF21232C717}" destId="{2C1370FB-BAA1-457D-9C20-94B5259A1041}" srcOrd="1" destOrd="0" presId="urn:microsoft.com/office/officeart/2008/layout/AlternatingHexagons"/>
    <dgm:cxn modelId="{F5DADFA5-0CB3-4A31-98FF-F1CA65413088}" type="presParOf" srcId="{9600F6BF-415B-4ABC-890A-0DF21232C717}" destId="{F913EF02-D159-4242-889F-D654BFF17913}" srcOrd="2" destOrd="0" presId="urn:microsoft.com/office/officeart/2008/layout/AlternatingHexagons"/>
    <dgm:cxn modelId="{96F68DC0-FBD7-47BD-A168-ADFD5086E3E0}" type="presParOf" srcId="{9600F6BF-415B-4ABC-890A-0DF21232C717}" destId="{713FE1D6-10F4-41BF-9787-D4FD64E0D46E}" srcOrd="3" destOrd="0" presId="urn:microsoft.com/office/officeart/2008/layout/AlternatingHexagons"/>
    <dgm:cxn modelId="{F2F9F960-3117-4E13-9E40-A13F4567FF6B}" type="presParOf" srcId="{9600F6BF-415B-4ABC-890A-0DF21232C717}" destId="{7536FF0F-0E87-4DCC-A316-A223DF403DC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92EA-BEDB-478E-915F-32EE6FC9BF2F}">
      <dsp:nvSpPr>
        <dsp:cNvPr id="0" name=""/>
        <dsp:cNvSpPr/>
      </dsp:nvSpPr>
      <dsp:spPr>
        <a:xfrm rot="5400000">
          <a:off x="3068402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13542"/>
        <a:ext cx="1202648" cy="1382354"/>
      </dsp:txXfrm>
    </dsp:sp>
    <dsp:sp modelId="{2B124D22-D0A2-411F-8A98-670BC74E4ED0}">
      <dsp:nvSpPr>
        <dsp:cNvPr id="0" name=""/>
        <dsp:cNvSpPr/>
      </dsp:nvSpPr>
      <dsp:spPr>
        <a:xfrm>
          <a:off x="4999146" y="402241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402241"/>
        <a:ext cx="2241221" cy="1204957"/>
      </dsp:txXfrm>
    </dsp:sp>
    <dsp:sp modelId="{B6BE8CD2-C67A-4B54-A774-3FDA14F5E47D}">
      <dsp:nvSpPr>
        <dsp:cNvPr id="0" name=""/>
        <dsp:cNvSpPr/>
      </dsp:nvSpPr>
      <dsp:spPr>
        <a:xfrm rot="5400000">
          <a:off x="1181438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13542"/>
        <a:ext cx="1202648" cy="1382354"/>
      </dsp:txXfrm>
    </dsp:sp>
    <dsp:sp modelId="{DB7A565A-8E66-4D8E-B19F-3F00830949B0}">
      <dsp:nvSpPr>
        <dsp:cNvPr id="0" name=""/>
        <dsp:cNvSpPr/>
      </dsp:nvSpPr>
      <dsp:spPr>
        <a:xfrm rot="5400000">
          <a:off x="2121305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524112" y="2018156"/>
        <a:ext cx="1202648" cy="1382354"/>
      </dsp:txXfrm>
    </dsp:sp>
    <dsp:sp modelId="{A25C924A-7189-43D4-A315-6F4D1D89A620}">
      <dsp:nvSpPr>
        <dsp:cNvPr id="0" name=""/>
        <dsp:cNvSpPr/>
      </dsp:nvSpPr>
      <dsp:spPr>
        <a:xfrm>
          <a:off x="10621" y="2106854"/>
          <a:ext cx="2168923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621" y="2106854"/>
        <a:ext cx="2168923" cy="1204957"/>
      </dsp:txXfrm>
    </dsp:sp>
    <dsp:sp modelId="{7CC415A9-0F7D-4925-941C-EA4E3B59698F}">
      <dsp:nvSpPr>
        <dsp:cNvPr id="0" name=""/>
        <dsp:cNvSpPr/>
      </dsp:nvSpPr>
      <dsp:spPr>
        <a:xfrm rot="5400000">
          <a:off x="4008269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411076" y="2018156"/>
        <a:ext cx="1202648" cy="1382354"/>
      </dsp:txXfrm>
    </dsp:sp>
    <dsp:sp modelId="{4E65F281-0274-47A9-AD74-5B0A1B8037C7}">
      <dsp:nvSpPr>
        <dsp:cNvPr id="0" name=""/>
        <dsp:cNvSpPr/>
      </dsp:nvSpPr>
      <dsp:spPr>
        <a:xfrm rot="5400000">
          <a:off x="3068402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722769"/>
        <a:ext cx="1202648" cy="1382354"/>
      </dsp:txXfrm>
    </dsp:sp>
    <dsp:sp modelId="{2C1370FB-BAA1-457D-9C20-94B5259A1041}">
      <dsp:nvSpPr>
        <dsp:cNvPr id="0" name=""/>
        <dsp:cNvSpPr/>
      </dsp:nvSpPr>
      <dsp:spPr>
        <a:xfrm>
          <a:off x="4999146" y="3811468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3811468"/>
        <a:ext cx="2241221" cy="1204957"/>
      </dsp:txXfrm>
    </dsp:sp>
    <dsp:sp modelId="{7536FF0F-0E87-4DCC-A316-A223DF403DC1}">
      <dsp:nvSpPr>
        <dsp:cNvPr id="0" name=""/>
        <dsp:cNvSpPr/>
      </dsp:nvSpPr>
      <dsp:spPr>
        <a:xfrm rot="5400000">
          <a:off x="1181438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722769"/>
        <a:ext cx="1202648" cy="1382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92EA-BEDB-478E-915F-32EE6FC9BF2F}">
      <dsp:nvSpPr>
        <dsp:cNvPr id="0" name=""/>
        <dsp:cNvSpPr/>
      </dsp:nvSpPr>
      <dsp:spPr>
        <a:xfrm rot="5400000">
          <a:off x="3068402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13542"/>
        <a:ext cx="1202648" cy="1382354"/>
      </dsp:txXfrm>
    </dsp:sp>
    <dsp:sp modelId="{2B124D22-D0A2-411F-8A98-670BC74E4ED0}">
      <dsp:nvSpPr>
        <dsp:cNvPr id="0" name=""/>
        <dsp:cNvSpPr/>
      </dsp:nvSpPr>
      <dsp:spPr>
        <a:xfrm>
          <a:off x="4999146" y="402241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402241"/>
        <a:ext cx="2241221" cy="1204957"/>
      </dsp:txXfrm>
    </dsp:sp>
    <dsp:sp modelId="{B6BE8CD2-C67A-4B54-A774-3FDA14F5E47D}">
      <dsp:nvSpPr>
        <dsp:cNvPr id="0" name=""/>
        <dsp:cNvSpPr/>
      </dsp:nvSpPr>
      <dsp:spPr>
        <a:xfrm rot="5400000">
          <a:off x="1181438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13542"/>
        <a:ext cx="1202648" cy="1382354"/>
      </dsp:txXfrm>
    </dsp:sp>
    <dsp:sp modelId="{DB7A565A-8E66-4D8E-B19F-3F00830949B0}">
      <dsp:nvSpPr>
        <dsp:cNvPr id="0" name=""/>
        <dsp:cNvSpPr/>
      </dsp:nvSpPr>
      <dsp:spPr>
        <a:xfrm rot="5400000">
          <a:off x="2121305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524112" y="2018156"/>
        <a:ext cx="1202648" cy="1382354"/>
      </dsp:txXfrm>
    </dsp:sp>
    <dsp:sp modelId="{A25C924A-7189-43D4-A315-6F4D1D89A620}">
      <dsp:nvSpPr>
        <dsp:cNvPr id="0" name=""/>
        <dsp:cNvSpPr/>
      </dsp:nvSpPr>
      <dsp:spPr>
        <a:xfrm>
          <a:off x="10621" y="2106854"/>
          <a:ext cx="2168923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621" y="2106854"/>
        <a:ext cx="2168923" cy="1204957"/>
      </dsp:txXfrm>
    </dsp:sp>
    <dsp:sp modelId="{7CC415A9-0F7D-4925-941C-EA4E3B59698F}">
      <dsp:nvSpPr>
        <dsp:cNvPr id="0" name=""/>
        <dsp:cNvSpPr/>
      </dsp:nvSpPr>
      <dsp:spPr>
        <a:xfrm rot="5400000">
          <a:off x="4008269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411076" y="2018156"/>
        <a:ext cx="1202648" cy="1382354"/>
      </dsp:txXfrm>
    </dsp:sp>
    <dsp:sp modelId="{4E65F281-0274-47A9-AD74-5B0A1B8037C7}">
      <dsp:nvSpPr>
        <dsp:cNvPr id="0" name=""/>
        <dsp:cNvSpPr/>
      </dsp:nvSpPr>
      <dsp:spPr>
        <a:xfrm rot="5400000">
          <a:off x="3068402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722769"/>
        <a:ext cx="1202648" cy="1382354"/>
      </dsp:txXfrm>
    </dsp:sp>
    <dsp:sp modelId="{2C1370FB-BAA1-457D-9C20-94B5259A1041}">
      <dsp:nvSpPr>
        <dsp:cNvPr id="0" name=""/>
        <dsp:cNvSpPr/>
      </dsp:nvSpPr>
      <dsp:spPr>
        <a:xfrm>
          <a:off x="4999146" y="3811468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3811468"/>
        <a:ext cx="2241221" cy="1204957"/>
      </dsp:txXfrm>
    </dsp:sp>
    <dsp:sp modelId="{7536FF0F-0E87-4DCC-A316-A223DF403DC1}">
      <dsp:nvSpPr>
        <dsp:cNvPr id="0" name=""/>
        <dsp:cNvSpPr/>
      </dsp:nvSpPr>
      <dsp:spPr>
        <a:xfrm rot="5400000">
          <a:off x="1181438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722769"/>
        <a:ext cx="1202648" cy="1382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92EA-BEDB-478E-915F-32EE6FC9BF2F}">
      <dsp:nvSpPr>
        <dsp:cNvPr id="0" name=""/>
        <dsp:cNvSpPr/>
      </dsp:nvSpPr>
      <dsp:spPr>
        <a:xfrm rot="5400000">
          <a:off x="3068402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13542"/>
        <a:ext cx="1202648" cy="1382354"/>
      </dsp:txXfrm>
    </dsp:sp>
    <dsp:sp modelId="{2B124D22-D0A2-411F-8A98-670BC74E4ED0}">
      <dsp:nvSpPr>
        <dsp:cNvPr id="0" name=""/>
        <dsp:cNvSpPr/>
      </dsp:nvSpPr>
      <dsp:spPr>
        <a:xfrm>
          <a:off x="4999146" y="402241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402241"/>
        <a:ext cx="2241221" cy="1204957"/>
      </dsp:txXfrm>
    </dsp:sp>
    <dsp:sp modelId="{B6BE8CD2-C67A-4B54-A774-3FDA14F5E47D}">
      <dsp:nvSpPr>
        <dsp:cNvPr id="0" name=""/>
        <dsp:cNvSpPr/>
      </dsp:nvSpPr>
      <dsp:spPr>
        <a:xfrm rot="5400000">
          <a:off x="1181438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13542"/>
        <a:ext cx="1202648" cy="1382354"/>
      </dsp:txXfrm>
    </dsp:sp>
    <dsp:sp modelId="{DB7A565A-8E66-4D8E-B19F-3F00830949B0}">
      <dsp:nvSpPr>
        <dsp:cNvPr id="0" name=""/>
        <dsp:cNvSpPr/>
      </dsp:nvSpPr>
      <dsp:spPr>
        <a:xfrm rot="5400000">
          <a:off x="2121305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524112" y="2018156"/>
        <a:ext cx="1202648" cy="1382354"/>
      </dsp:txXfrm>
    </dsp:sp>
    <dsp:sp modelId="{A25C924A-7189-43D4-A315-6F4D1D89A620}">
      <dsp:nvSpPr>
        <dsp:cNvPr id="0" name=""/>
        <dsp:cNvSpPr/>
      </dsp:nvSpPr>
      <dsp:spPr>
        <a:xfrm>
          <a:off x="10621" y="2106854"/>
          <a:ext cx="2168923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621" y="2106854"/>
        <a:ext cx="2168923" cy="1204957"/>
      </dsp:txXfrm>
    </dsp:sp>
    <dsp:sp modelId="{7CC415A9-0F7D-4925-941C-EA4E3B59698F}">
      <dsp:nvSpPr>
        <dsp:cNvPr id="0" name=""/>
        <dsp:cNvSpPr/>
      </dsp:nvSpPr>
      <dsp:spPr>
        <a:xfrm rot="5400000">
          <a:off x="4008269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411076" y="2018156"/>
        <a:ext cx="1202648" cy="1382354"/>
      </dsp:txXfrm>
    </dsp:sp>
    <dsp:sp modelId="{4E65F281-0274-47A9-AD74-5B0A1B8037C7}">
      <dsp:nvSpPr>
        <dsp:cNvPr id="0" name=""/>
        <dsp:cNvSpPr/>
      </dsp:nvSpPr>
      <dsp:spPr>
        <a:xfrm rot="5400000">
          <a:off x="3068402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722769"/>
        <a:ext cx="1202648" cy="1382354"/>
      </dsp:txXfrm>
    </dsp:sp>
    <dsp:sp modelId="{2C1370FB-BAA1-457D-9C20-94B5259A1041}">
      <dsp:nvSpPr>
        <dsp:cNvPr id="0" name=""/>
        <dsp:cNvSpPr/>
      </dsp:nvSpPr>
      <dsp:spPr>
        <a:xfrm>
          <a:off x="4999146" y="3811468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3811468"/>
        <a:ext cx="2241221" cy="1204957"/>
      </dsp:txXfrm>
    </dsp:sp>
    <dsp:sp modelId="{7536FF0F-0E87-4DCC-A316-A223DF403DC1}">
      <dsp:nvSpPr>
        <dsp:cNvPr id="0" name=""/>
        <dsp:cNvSpPr/>
      </dsp:nvSpPr>
      <dsp:spPr>
        <a:xfrm rot="5400000">
          <a:off x="1181438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722769"/>
        <a:ext cx="1202648" cy="1382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F92EA-BEDB-478E-915F-32EE6FC9BF2F}">
      <dsp:nvSpPr>
        <dsp:cNvPr id="0" name=""/>
        <dsp:cNvSpPr/>
      </dsp:nvSpPr>
      <dsp:spPr>
        <a:xfrm rot="5400000">
          <a:off x="3068402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Sentral kontingent-innkreving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13542"/>
        <a:ext cx="1202648" cy="1382354"/>
      </dsp:txXfrm>
    </dsp:sp>
    <dsp:sp modelId="{2B124D22-D0A2-411F-8A98-670BC74E4ED0}">
      <dsp:nvSpPr>
        <dsp:cNvPr id="0" name=""/>
        <dsp:cNvSpPr/>
      </dsp:nvSpPr>
      <dsp:spPr>
        <a:xfrm>
          <a:off x="4999146" y="402241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402241"/>
        <a:ext cx="2241221" cy="1204957"/>
      </dsp:txXfrm>
    </dsp:sp>
    <dsp:sp modelId="{B6BE8CD2-C67A-4B54-A774-3FDA14F5E47D}">
      <dsp:nvSpPr>
        <dsp:cNvPr id="0" name=""/>
        <dsp:cNvSpPr/>
      </dsp:nvSpPr>
      <dsp:spPr>
        <a:xfrm rot="5400000">
          <a:off x="1181438" y="131125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13542"/>
        <a:ext cx="1202648" cy="1382354"/>
      </dsp:txXfrm>
    </dsp:sp>
    <dsp:sp modelId="{DB7A565A-8E66-4D8E-B19F-3F00830949B0}">
      <dsp:nvSpPr>
        <dsp:cNvPr id="0" name=""/>
        <dsp:cNvSpPr/>
      </dsp:nvSpPr>
      <dsp:spPr>
        <a:xfrm rot="5400000">
          <a:off x="2121305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Nytt medlems-system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2524112" y="2018156"/>
        <a:ext cx="1202648" cy="1382354"/>
      </dsp:txXfrm>
    </dsp:sp>
    <dsp:sp modelId="{A25C924A-7189-43D4-A315-6F4D1D89A620}">
      <dsp:nvSpPr>
        <dsp:cNvPr id="0" name=""/>
        <dsp:cNvSpPr/>
      </dsp:nvSpPr>
      <dsp:spPr>
        <a:xfrm>
          <a:off x="10621" y="2106854"/>
          <a:ext cx="2168923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621" y="2106854"/>
        <a:ext cx="2168923" cy="1204957"/>
      </dsp:txXfrm>
    </dsp:sp>
    <dsp:sp modelId="{7CC415A9-0F7D-4925-941C-EA4E3B59698F}">
      <dsp:nvSpPr>
        <dsp:cNvPr id="0" name=""/>
        <dsp:cNvSpPr/>
      </dsp:nvSpPr>
      <dsp:spPr>
        <a:xfrm rot="5400000">
          <a:off x="4008269" y="1835739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411076" y="2018156"/>
        <a:ext cx="1202648" cy="1382354"/>
      </dsp:txXfrm>
    </dsp:sp>
    <dsp:sp modelId="{4E65F281-0274-47A9-AD74-5B0A1B8037C7}">
      <dsp:nvSpPr>
        <dsp:cNvPr id="0" name=""/>
        <dsp:cNvSpPr/>
      </dsp:nvSpPr>
      <dsp:spPr>
        <a:xfrm rot="5400000">
          <a:off x="3068402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Ny dato for kontingent-betaling</a:t>
          </a:r>
          <a:endParaRPr lang="nb-NO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3471209" y="3722769"/>
        <a:ext cx="1202648" cy="1382354"/>
      </dsp:txXfrm>
    </dsp:sp>
    <dsp:sp modelId="{2C1370FB-BAA1-457D-9C20-94B5259A1041}">
      <dsp:nvSpPr>
        <dsp:cNvPr id="0" name=""/>
        <dsp:cNvSpPr/>
      </dsp:nvSpPr>
      <dsp:spPr>
        <a:xfrm>
          <a:off x="4999146" y="3811468"/>
          <a:ext cx="2241221" cy="120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99146" y="3811468"/>
        <a:ext cx="2241221" cy="1204957"/>
      </dsp:txXfrm>
    </dsp:sp>
    <dsp:sp modelId="{7536FF0F-0E87-4DCC-A316-A223DF403DC1}">
      <dsp:nvSpPr>
        <dsp:cNvPr id="0" name=""/>
        <dsp:cNvSpPr/>
      </dsp:nvSpPr>
      <dsp:spPr>
        <a:xfrm rot="5400000">
          <a:off x="1181438" y="3540352"/>
          <a:ext cx="2008262" cy="17471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584245" y="3722769"/>
        <a:ext cx="1202648" cy="138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43F83-32D3-4A7B-A28A-98164DC2182C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9F99-559F-4487-9ECB-C2D0A564BA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6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 å kunne differensiere kontingent, deler</a:t>
            </a:r>
            <a:r>
              <a:rPr lang="nb-NO" baseline="0" dirty="0" smtClean="0"/>
              <a:t> vi alle medlemmer inn i</a:t>
            </a:r>
            <a:r>
              <a:rPr lang="nb-NO" dirty="0" smtClean="0"/>
              <a:t> «KONTINGENT-TYPER».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99F99-559F-4487-9ECB-C2D0A564BA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2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Forbundets kontingentsatser er landsting</a:t>
            </a:r>
            <a:r>
              <a:rPr lang="nb-NO" baseline="0" dirty="0" smtClean="0"/>
              <a:t> med på å bestemme. Forbundet har rabatt for familiespeidere og konfirmantspeidere. Alle andre betaler i utgangspunktet full forbundskontingent.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99F99-559F-4487-9ECB-C2D0A564BA2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55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6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8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4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31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74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33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89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5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32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7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49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DE74-3F56-4F94-8B83-6B36BE0417A8}" type="datetimeFigureOut">
              <a:rPr lang="nb-NO" smtClean="0"/>
              <a:t>21.10.2015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4D48-6642-4E3A-BC93-825105357A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2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Nytt Medlemssystem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Nye muligheter?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8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Familie-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Konfirmant-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Leder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Student-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Ordinært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medlem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103,-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6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gruppene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2926"/>
            <a:ext cx="10515600" cy="29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gruppene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2926"/>
            <a:ext cx="10515600" cy="291673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43738" y="3174797"/>
            <a:ext cx="3335731" cy="958291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Bildeforklaring formet som et avrundet rektangel 2"/>
          <p:cNvSpPr/>
          <p:nvPr/>
        </p:nvSpPr>
        <p:spPr>
          <a:xfrm>
            <a:off x="4599709" y="1995055"/>
            <a:ext cx="4054764" cy="775854"/>
          </a:xfrm>
          <a:prstGeom prst="wedgeRoundRectCallout">
            <a:avLst>
              <a:gd name="adj1" fmla="val -73453"/>
              <a:gd name="adj2" fmla="val 1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Finn din gruppe.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2683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gruppene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2926"/>
            <a:ext cx="10515600" cy="291673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98109" y="3198707"/>
            <a:ext cx="1662547" cy="2038311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Bildeforklaring formet som et avrundet rektangel 2"/>
          <p:cNvSpPr/>
          <p:nvPr/>
        </p:nvSpPr>
        <p:spPr>
          <a:xfrm>
            <a:off x="7047345" y="3198707"/>
            <a:ext cx="4054764" cy="1019155"/>
          </a:xfrm>
          <a:prstGeom prst="wedgeRoundRectCallout">
            <a:avLst>
              <a:gd name="adj1" fmla="val -73453"/>
              <a:gd name="adj2" fmla="val 104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Velg Konfigurasjon under Medlemskap.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0599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gruppene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647" y="1825625"/>
            <a:ext cx="74367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</a:t>
            </a:r>
            <a:r>
              <a:rPr lang="nb-NO" dirty="0" smtClean="0"/>
              <a:t>ene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45" y="1992293"/>
            <a:ext cx="9479581" cy="44823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55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Hypersys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Kontingent-forberedelse for </a:t>
            </a:r>
            <a:r>
              <a:rPr lang="nb-NO" dirty="0" smtClean="0"/>
              <a:t>grupp</a:t>
            </a:r>
            <a:r>
              <a:rPr lang="nb-NO" dirty="0" smtClean="0"/>
              <a:t>ene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9674"/>
            <a:ext cx="9506528" cy="44338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99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70524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Familie-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Konfirmant-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Leder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Student-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Ordinært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medlem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103,-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32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73918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Familie-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Konfirmant-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Leder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Student-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Ordinært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medlem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103,-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250,-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453,-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550,-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760,-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8338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forbundets</a:t>
                      </a:r>
                      <a:r>
                        <a:rPr lang="nb-NO" baseline="0" dirty="0" smtClean="0"/>
                        <a:t>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</a:t>
                      </a:r>
                      <a:r>
                        <a:rPr lang="nb-NO" baseline="0" dirty="0" smtClean="0"/>
                        <a:t> kretsens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gruppens </a:t>
                      </a:r>
                      <a:r>
                        <a:rPr lang="nb-NO" dirty="0" smtClean="0"/>
                        <a:t>kontingentsatser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Siste korreksjoner på medlemsregisteret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 større forandringer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</a:p>
          <a:p>
            <a:r>
              <a:rPr lang="nb-NO" dirty="0" smtClean="0"/>
              <a:t>Nytt medlemssystem</a:t>
            </a:r>
          </a:p>
          <a:p>
            <a:r>
              <a:rPr lang="nb-NO" dirty="0" smtClean="0"/>
              <a:t>Ny dato for kontingentbetaling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9513612"/>
              </p:ext>
            </p:extLst>
          </p:nvPr>
        </p:nvGraphicFramePr>
        <p:xfrm>
          <a:off x="6091935" y="719666"/>
          <a:ext cx="72509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9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7482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forbundets</a:t>
                      </a:r>
                      <a:r>
                        <a:rPr lang="nb-NO" baseline="0" dirty="0" smtClean="0"/>
                        <a:t>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</a:t>
                      </a:r>
                      <a:r>
                        <a:rPr lang="nb-NO" baseline="0" dirty="0" smtClean="0"/>
                        <a:t> kretsens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gruppens </a:t>
                      </a:r>
                      <a:r>
                        <a:rPr lang="nb-NO" dirty="0" smtClean="0"/>
                        <a:t>kontingentsatser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Siste korreksjoner på medlemsregisteret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Februar og 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</a:t>
                      </a:r>
                      <a:r>
                        <a:rPr lang="nb-NO" baseline="0" dirty="0" smtClean="0"/>
                        <a:t> ut kontingentbrev, ta i mot innbetalinger, sende ut purringer.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388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forbundets</a:t>
                      </a:r>
                      <a:r>
                        <a:rPr lang="nb-NO" baseline="0" dirty="0" smtClean="0"/>
                        <a:t>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</a:t>
                      </a:r>
                      <a:r>
                        <a:rPr lang="nb-NO" baseline="0" dirty="0" smtClean="0"/>
                        <a:t> kretsens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gruppens </a:t>
                      </a:r>
                      <a:r>
                        <a:rPr lang="nb-NO" dirty="0" smtClean="0"/>
                        <a:t>kontingentsatser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Siste korreksjoner på medlemsregisteret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Februar og 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</a:t>
                      </a:r>
                      <a:r>
                        <a:rPr lang="nb-NO" baseline="0" dirty="0" smtClean="0"/>
                        <a:t> ut kontingentbrev, ta i mot innbetalinger, sende ut purringer.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 ut kontingentbrev</a:t>
                      </a:r>
                      <a:r>
                        <a:rPr lang="nb-NO" baseline="0" dirty="0" smtClean="0"/>
                        <a:t> til nye medlemmer*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nye medlemmer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576945" y="5828145"/>
            <a:ext cx="747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*=Etter skolens sommerferie betaler nye medlemmer ½ </a:t>
            </a:r>
            <a:r>
              <a:rPr lang="nb-NO" dirty="0" smtClean="0"/>
              <a:t>forbundskontingent.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7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0284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forbundets</a:t>
                      </a:r>
                      <a:r>
                        <a:rPr lang="nb-NO" baseline="0" dirty="0" smtClean="0"/>
                        <a:t>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</a:t>
                      </a:r>
                      <a:r>
                        <a:rPr lang="nb-NO" baseline="0" dirty="0" smtClean="0"/>
                        <a:t> kretsens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gruppens </a:t>
                      </a:r>
                      <a:r>
                        <a:rPr lang="nb-NO" dirty="0" smtClean="0"/>
                        <a:t>kontingentsatser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Siste korreksjoner på medlemsregisteret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Februar og 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</a:t>
                      </a:r>
                      <a:r>
                        <a:rPr lang="nb-NO" baseline="0" dirty="0" smtClean="0"/>
                        <a:t> ut kontingentbrev, ta i mot innbetalinger, sende ut purringer.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 ut kontingentbrev</a:t>
                      </a:r>
                      <a:r>
                        <a:rPr lang="nb-NO" baseline="0" dirty="0" smtClean="0"/>
                        <a:t> til nye medlemmer*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nye medlemmer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Annenhver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smtClean="0"/>
                        <a:t>måned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 penger til kretser og grupper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Motta penger</a:t>
                      </a:r>
                      <a:r>
                        <a:rPr lang="nb-NO" baseline="0" dirty="0" smtClean="0"/>
                        <a:t> fra forbundet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Motta penger fra</a:t>
                      </a:r>
                      <a:r>
                        <a:rPr lang="nb-NO" baseline="0" dirty="0" smtClean="0"/>
                        <a:t> forbundet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576945" y="5828145"/>
            <a:ext cx="747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*=Etter skolens sommerferie betaler nye medlemmer ½ </a:t>
            </a:r>
            <a:r>
              <a:rPr lang="nb-NO" dirty="0" smtClean="0"/>
              <a:t>forbundskontingent.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9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01" y="160047"/>
            <a:ext cx="8231065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723900"/>
            <a:ext cx="7096125" cy="5410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9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723900"/>
            <a:ext cx="7096125" cy="5410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Pil venstre 2"/>
          <p:cNvSpPr/>
          <p:nvPr/>
        </p:nvSpPr>
        <p:spPr>
          <a:xfrm>
            <a:off x="6132945" y="4331855"/>
            <a:ext cx="5033819" cy="591127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6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723900"/>
            <a:ext cx="7096125" cy="541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78" y="3556001"/>
            <a:ext cx="9017628" cy="2379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22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728662"/>
            <a:ext cx="7086600" cy="54006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343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0284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Januar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forbundets</a:t>
                      </a:r>
                      <a:r>
                        <a:rPr lang="nb-NO" baseline="0" dirty="0" smtClean="0"/>
                        <a:t>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</a:t>
                      </a:r>
                      <a:r>
                        <a:rPr lang="nb-NO" baseline="0" dirty="0" smtClean="0"/>
                        <a:t> kretsens kontingentsatser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gruppens </a:t>
                      </a:r>
                      <a:r>
                        <a:rPr lang="nb-NO" dirty="0" smtClean="0"/>
                        <a:t>kontingentsatser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Siste korreksjoner på medlemsregisteret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aseline="0" dirty="0" smtClean="0"/>
                        <a:t>Februar og mars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</a:t>
                      </a:r>
                      <a:r>
                        <a:rPr lang="nb-NO" baseline="0" dirty="0" smtClean="0"/>
                        <a:t> ut kontingentbrev, ta i mot innbetalinger, sende ut purringer.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 ut kontingentbrev</a:t>
                      </a:r>
                      <a:r>
                        <a:rPr lang="nb-NO" baseline="0" dirty="0" smtClean="0"/>
                        <a:t> til nye medlemmer*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Legge inn nye medlemmer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Annenhver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smtClean="0"/>
                        <a:t>måned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Sende penger til kretser og grupper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Motta penger</a:t>
                      </a:r>
                      <a:r>
                        <a:rPr lang="nb-NO" baseline="0" dirty="0" smtClean="0"/>
                        <a:t> fra forbundet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Motta penger fra</a:t>
                      </a:r>
                      <a:r>
                        <a:rPr lang="nb-NO" baseline="0" dirty="0" smtClean="0"/>
                        <a:t> forbundet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576945" y="5828145"/>
            <a:ext cx="747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*=Etter skolens sommerferie betaler nye medlemmer ½ </a:t>
            </a:r>
            <a:r>
              <a:rPr lang="nb-NO" dirty="0" smtClean="0"/>
              <a:t>forbundskontingent.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38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medlemssystem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1935" y="719666"/>
          <a:ext cx="72509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 2015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0109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Siste frist for innsending av årsrapport.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27" y="267042"/>
            <a:ext cx="10891358" cy="64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3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6" y="304800"/>
            <a:ext cx="7725595" cy="5057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630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27" y="267042"/>
            <a:ext cx="10891358" cy="64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5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22" y="110838"/>
            <a:ext cx="5870791" cy="513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709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0" y="206518"/>
            <a:ext cx="10391922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06" y="0"/>
            <a:ext cx="5495272" cy="4054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987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22" y="214600"/>
            <a:ext cx="10225705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1" t="-5312" r="-4884" b="6286"/>
          <a:stretch/>
        </p:blipFill>
        <p:spPr>
          <a:xfrm>
            <a:off x="2107478" y="473672"/>
            <a:ext cx="10440000" cy="56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8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1" y="184294"/>
            <a:ext cx="10051869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1020753"/>
            <a:ext cx="5892511" cy="4332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13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 2015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651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Siste frist for innsending av årsrapport.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25. november</a:t>
                      </a:r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Vårt nåværende medlemssystem settes i KUN</a:t>
                      </a:r>
                      <a:r>
                        <a:rPr lang="nb-NO" baseline="0" dirty="0" smtClean="0"/>
                        <a:t> LES modus.</a:t>
                      </a:r>
                      <a:br>
                        <a:rPr lang="nb-NO" baseline="0" dirty="0" smtClean="0"/>
                      </a:br>
                      <a:r>
                        <a:rPr lang="nb-NO" baseline="0" dirty="0" smtClean="0"/>
                        <a:t>Ingen forandringer er lenger mulig.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1020753"/>
            <a:ext cx="5892511" cy="4332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21" y="1938389"/>
            <a:ext cx="8328618" cy="24974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 større forandringer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</a:p>
          <a:p>
            <a:r>
              <a:rPr lang="nb-NO" dirty="0" smtClean="0"/>
              <a:t>Nytt medlemssystem</a:t>
            </a:r>
          </a:p>
          <a:p>
            <a:r>
              <a:rPr lang="nb-NO" dirty="0" smtClean="0"/>
              <a:t>Ny dato for kontingentbetaling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91935" y="719666"/>
          <a:ext cx="72509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5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Kalender 2015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6971"/>
              </p:ext>
            </p:extLst>
          </p:nvPr>
        </p:nvGraphicFramePr>
        <p:xfrm>
          <a:off x="838200" y="1825625"/>
          <a:ext cx="10515600" cy="29311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Sentralt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Gruppe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15. november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Siste frist for innsending av årsrapport.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25. november</a:t>
                      </a:r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Vårt nåværende medlemssystem settes i KUN</a:t>
                      </a:r>
                      <a:r>
                        <a:rPr lang="nb-NO" baseline="0" dirty="0" smtClean="0"/>
                        <a:t> LES modus.</a:t>
                      </a:r>
                      <a:br>
                        <a:rPr lang="nb-NO" baseline="0" dirty="0" smtClean="0"/>
                      </a:br>
                      <a:r>
                        <a:rPr lang="nb-NO" baseline="0" dirty="0" smtClean="0"/>
                        <a:t>Ingen forandringer er lenger mulig.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/>
                      </a:r>
                      <a:br>
                        <a:rPr lang="nb-NO" dirty="0" smtClean="0"/>
                      </a:b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8. Januar 2016</a:t>
                      </a:r>
                      <a:endParaRPr lang="nb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b-NO" dirty="0" smtClean="0"/>
                        <a:t>Vårt nye medlemssystem blir tilgjengelig.</a:t>
                      </a:r>
                      <a:br>
                        <a:rPr lang="nb-NO" dirty="0" smtClean="0"/>
                      </a:b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   Gruppekontingent</a:t>
            </a:r>
            <a:br>
              <a:rPr lang="nb-NO" dirty="0" smtClean="0"/>
            </a:br>
            <a:r>
              <a:rPr lang="nb-NO" dirty="0" smtClean="0"/>
              <a:t>+ Kretskontingent</a:t>
            </a:r>
            <a:br>
              <a:rPr lang="nb-NO" dirty="0" smtClean="0"/>
            </a:br>
            <a:r>
              <a:rPr lang="nb-NO" u="sng" dirty="0" smtClean="0"/>
              <a:t>+ Forbundskontingent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u="dbl" dirty="0" smtClean="0"/>
              <a:t>= Samlet Kontingent  .  </a:t>
            </a:r>
          </a:p>
          <a:p>
            <a:r>
              <a:rPr lang="nb-NO" dirty="0" smtClean="0"/>
              <a:t>Medlemmene er styrt av gruppene</a:t>
            </a:r>
          </a:p>
          <a:p>
            <a:r>
              <a:rPr lang="nb-NO" dirty="0" smtClean="0"/>
              <a:t>Sentralt:</a:t>
            </a:r>
          </a:p>
          <a:p>
            <a:pPr lvl="1"/>
            <a:r>
              <a:rPr lang="nb-NO" dirty="0" smtClean="0"/>
              <a:t>Sender ut faktura</a:t>
            </a:r>
          </a:p>
          <a:p>
            <a:pPr lvl="1"/>
            <a:r>
              <a:rPr lang="nb-NO" dirty="0" smtClean="0"/>
              <a:t>Mottar og registrerer betalinger</a:t>
            </a:r>
          </a:p>
          <a:p>
            <a:pPr lvl="1"/>
            <a:r>
              <a:rPr lang="nb-NO" dirty="0" smtClean="0"/>
              <a:t>Sender penger til kretser og grupper</a:t>
            </a:r>
          </a:p>
          <a:p>
            <a:endParaRPr lang="nb-NO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1935" y="719666"/>
          <a:ext cx="72509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0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937047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/>
                      </a:r>
                      <a:br>
                        <a:rPr lang="nb-NO" dirty="0" smtClean="0"/>
                      </a:b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351731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Familie-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Konfirmant-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Leder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Student-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Ordinært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medlem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6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 kontingentinnkreving</a:t>
            </a:r>
            <a:endParaRPr lang="nb-NO" dirty="0"/>
          </a:p>
        </p:txBody>
      </p:sp>
      <p:graphicFrame>
        <p:nvGraphicFramePr>
          <p:cNvPr id="3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46496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lastRow="1">
                <a:tableStyleId>{74C1A8A3-306A-4EB7-A6B1-4F7E0EB9C5D6}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Familie-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Konfirmant-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Leder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Student-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speider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Ordinært</a:t>
                      </a:r>
                      <a:br>
                        <a:rPr lang="nb-NO" dirty="0" smtClean="0"/>
                      </a:br>
                      <a:r>
                        <a:rPr lang="nb-NO" dirty="0" smtClean="0"/>
                        <a:t>medlem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   Forbund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103,-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200,-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410,-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Krets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+ Gruppe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= Kontingent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1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10236</TotalTime>
  <Words>653</Words>
  <Application>Microsoft Office PowerPoint</Application>
  <PresentationFormat>Widescreen</PresentationFormat>
  <Paragraphs>251</Paragraphs>
  <Slides>41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Office-tema</vt:lpstr>
      <vt:lpstr>Nytt Medlemssystem</vt:lpstr>
      <vt:lpstr>Tre større forandringer</vt:lpstr>
      <vt:lpstr>Kalender 2015</vt:lpstr>
      <vt:lpstr>Kalender 2015</vt:lpstr>
      <vt:lpstr>Kalender 2015</vt:lpstr>
      <vt:lpstr>Sentral kontingentinnkreving</vt:lpstr>
      <vt:lpstr>Sentral kontingentinnkreving</vt:lpstr>
      <vt:lpstr>Sentral kontingentinnkreving</vt:lpstr>
      <vt:lpstr>Sentral kontingentinnkreving</vt:lpstr>
      <vt:lpstr>Sentral kontingentinnkreving</vt:lpstr>
      <vt:lpstr>Hypersys Kontingent-forberedelse for gruppene</vt:lpstr>
      <vt:lpstr>Hypersys Kontingent-forberedelse for gruppene</vt:lpstr>
      <vt:lpstr>Hypersys Kontingent-forberedelse for gruppene</vt:lpstr>
      <vt:lpstr>Hypersys Kontingent-forberedelse for gruppene</vt:lpstr>
      <vt:lpstr>Hypersys Kontingent-forberedelse for gruppene</vt:lpstr>
      <vt:lpstr>Hypersys Kontingent-forberedelse for gruppene</vt:lpstr>
      <vt:lpstr>Sentral kontingentinnkreving</vt:lpstr>
      <vt:lpstr>Sentral kontingentinnkreving</vt:lpstr>
      <vt:lpstr>Kalender</vt:lpstr>
      <vt:lpstr>Kalender</vt:lpstr>
      <vt:lpstr>Kalender</vt:lpstr>
      <vt:lpstr>Kalender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Kalender</vt:lpstr>
      <vt:lpstr>Nytt medlemssystem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Tre større forandringer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Medlemssystem</dc:title>
  <dc:creator>Dag Espolin Johnson</dc:creator>
  <cp:lastModifiedBy>Dag Espolin Johnson</cp:lastModifiedBy>
  <cp:revision>44</cp:revision>
  <dcterms:created xsi:type="dcterms:W3CDTF">2015-04-11T10:07:19Z</dcterms:created>
  <dcterms:modified xsi:type="dcterms:W3CDTF">2015-10-23T22:51:21Z</dcterms:modified>
</cp:coreProperties>
</file>