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0" r:id="rId3"/>
    <p:sldId id="261" r:id="rId4"/>
    <p:sldId id="265" r:id="rId5"/>
    <p:sldId id="262" r:id="rId6"/>
    <p:sldId id="263" r:id="rId7"/>
    <p:sldId id="267" r:id="rId8"/>
    <p:sldId id="268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58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26821-4B0E-4D48-96FC-91FD33B23F73}" type="datetimeFigureOut">
              <a:rPr lang="nb-NO" smtClean="0"/>
              <a:t>23.10.2015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D982F-4F5D-FB48-A98C-CFB872B4E0D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892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----- Møtenotater (25.06.15 10:17) -----</a:t>
            </a:r>
          </a:p>
          <a:p>
            <a:r>
              <a:rPr lang="nb-NO" dirty="0" smtClean="0"/>
              <a:t>sdljdøjfgø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D982F-4F5D-FB48-A98C-CFB872B4E0DE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04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25400" y="1396999"/>
            <a:ext cx="8915400" cy="2286000"/>
          </a:xfrm>
        </p:spPr>
        <p:txBody>
          <a:bodyPr>
            <a:normAutofit/>
          </a:bodyPr>
          <a:lstStyle/>
          <a:p>
            <a:r>
              <a:rPr lang="nb-NO" sz="9600" b="1" dirty="0" smtClean="0">
                <a:cs typeface="Bradley Hand Bold"/>
              </a:rPr>
              <a:t>ALLE</a:t>
            </a:r>
            <a:r>
              <a:rPr lang="nb-NO" sz="9600" dirty="0" smtClean="0">
                <a:cs typeface="Bradley Hand Bold"/>
              </a:rPr>
              <a:t>MED</a:t>
            </a:r>
            <a:endParaRPr lang="nb-NO" sz="9600" dirty="0">
              <a:cs typeface="Bradley Hand Bold"/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3682999"/>
            <a:ext cx="8001000" cy="777240"/>
          </a:xfrm>
        </p:spPr>
        <p:txBody>
          <a:bodyPr>
            <a:normAutofit/>
          </a:bodyPr>
          <a:lstStyle/>
          <a:p>
            <a:r>
              <a:rPr lang="nb-NO" sz="1600" dirty="0"/>
              <a:t>N</a:t>
            </a:r>
            <a:r>
              <a:rPr lang="nb-NO" sz="1600" dirty="0" smtClean="0"/>
              <a:t>asjonal dugnad mot fattigdom og utenforskap blant barn og unge (NDFU)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3449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Alle med!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rgbClr val="FF6600"/>
                </a:solidFill>
                <a:cs typeface="Bradley Hand Bold"/>
              </a:rPr>
              <a:t>www.allemed.no</a:t>
            </a:r>
          </a:p>
          <a:p>
            <a:endParaRPr lang="nb-NO" sz="2400" dirty="0">
              <a:solidFill>
                <a:srgbClr val="FF6600"/>
              </a:solidFill>
              <a:cs typeface="Bradley Hand Bold"/>
            </a:endParaRPr>
          </a:p>
          <a:p>
            <a:r>
              <a:rPr lang="nb-NO" sz="2400" dirty="0" smtClean="0">
                <a:solidFill>
                  <a:srgbClr val="FF6600"/>
                </a:solidFill>
                <a:cs typeface="Bradley Hand Bold"/>
              </a:rPr>
              <a:t>linek@kfuk@kfum.no</a:t>
            </a:r>
          </a:p>
        </p:txBody>
      </p:sp>
    </p:spTree>
    <p:extLst>
      <p:ext uri="{BB962C8B-B14F-4D97-AF65-F5344CB8AC3E}">
        <p14:creationId xmlns:p14="http://schemas.microsoft.com/office/powerpoint/2010/main" val="23137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Frivilligheten samlet om et felles mål!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Dugnaden startet høsten 2013.</a:t>
            </a:r>
          </a:p>
          <a:p>
            <a:r>
              <a:rPr lang="nb-NO" sz="2400" b="1" dirty="0"/>
              <a:t>Mål: bidra til å sikre inkludering og deltakelse for barn og unge i Norge, uavhengig av sosio-økonomisk status</a:t>
            </a:r>
            <a:r>
              <a:rPr lang="nb-NO" sz="2400" b="1" dirty="0" smtClean="0"/>
              <a:t>.</a:t>
            </a:r>
            <a:endParaRPr lang="nb-NO" sz="2400" dirty="0" smtClean="0"/>
          </a:p>
          <a:p>
            <a:r>
              <a:rPr lang="nb-NO" sz="2400" dirty="0" smtClean="0"/>
              <a:t>Ledes av styringsgruppe bestående av: Redd Barna, Røde Kors, Norges idrettsforbund, KFUK-KFUM, Kirkens bymisjon, Frelsesarmeen og Voksne for barn.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207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i dag: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600" dirty="0" smtClean="0"/>
              <a:t>84.300 barn vokser opp i en familie med vedvarende lav inntekt*</a:t>
            </a:r>
          </a:p>
          <a:p>
            <a:r>
              <a:rPr lang="nb-NO" sz="2600" dirty="0" smtClean="0"/>
              <a:t>Økning fra 4% på slutten av 90-tallet til 8,6% i dag.</a:t>
            </a:r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1000" dirty="0"/>
              <a:t>*http://www.ssb.no/inntekt-og-forbruk/artikler-og-publikasjoner/flere-okonomisk-utsatte-barn</a:t>
            </a:r>
          </a:p>
        </p:txBody>
      </p:sp>
    </p:spTree>
    <p:extLst>
      <p:ext uri="{BB962C8B-B14F-4D97-AF65-F5344CB8AC3E}">
        <p14:creationId xmlns:p14="http://schemas.microsoft.com/office/powerpoint/2010/main" val="21583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Konsekvenser: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Følelsen av å være utenfor.</a:t>
            </a:r>
          </a:p>
          <a:p>
            <a:r>
              <a:rPr lang="nb-NO" sz="2400" dirty="0" smtClean="0"/>
              <a:t>Ekskluderes fra sosiale, kulturelle og idrettslige arenaer.</a:t>
            </a:r>
          </a:p>
        </p:txBody>
      </p:sp>
    </p:spTree>
    <p:extLst>
      <p:ext uri="{BB962C8B-B14F-4D97-AF65-F5344CB8AC3E}">
        <p14:creationId xmlns:p14="http://schemas.microsoft.com/office/powerpoint/2010/main" val="26663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Alle med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Handlings- og informasjonsverktøy.</a:t>
            </a:r>
          </a:p>
          <a:p>
            <a:r>
              <a:rPr lang="nb-NO" sz="2400" dirty="0" smtClean="0"/>
              <a:t>Øke frivillige lederes bevissthet omkring barnefattigdom.</a:t>
            </a:r>
          </a:p>
          <a:p>
            <a:r>
              <a:rPr lang="nb-NO" sz="2400" dirty="0"/>
              <a:t>Gir en mulighet til å ta opp et utfordrende tema</a:t>
            </a:r>
            <a:r>
              <a:rPr lang="nb-NO" sz="2400" dirty="0" smtClean="0"/>
              <a:t>.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5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Kortene:</a:t>
            </a:r>
            <a:endParaRPr lang="nb-NO" dirty="0"/>
          </a:p>
        </p:txBody>
      </p:sp>
      <p:pic>
        <p:nvPicPr>
          <p:cNvPr id="5" name="Bilde 4" descr="Skjermbilde 2015-10-20 kl. 11.22.1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472" y="2324098"/>
            <a:ext cx="2492799" cy="4203695"/>
          </a:xfrm>
          <a:prstGeom prst="rect">
            <a:avLst/>
          </a:prstGeom>
        </p:spPr>
      </p:pic>
      <p:pic>
        <p:nvPicPr>
          <p:cNvPr id="7" name="Plassholder for innhold 6" descr="Skjermbilde 2015-10-20 kl. 11.22.02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554" r="-125554"/>
          <a:stretch>
            <a:fillRect/>
          </a:stretch>
        </p:blipFill>
        <p:spPr>
          <a:xfrm>
            <a:off x="-1289106" y="2324099"/>
            <a:ext cx="8715377" cy="4203695"/>
          </a:xfrm>
        </p:spPr>
      </p:pic>
    </p:spTree>
    <p:extLst>
      <p:ext uri="{BB962C8B-B14F-4D97-AF65-F5344CB8AC3E}">
        <p14:creationId xmlns:p14="http://schemas.microsoft.com/office/powerpoint/2010/main" val="10421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lassholder for innhold 3" descr="Skjermbilde 2015-10-20 kl. 13.44.06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228" r="-126228"/>
          <a:stretch>
            <a:fillRect/>
          </a:stretch>
        </p:blipFill>
        <p:spPr>
          <a:xfrm>
            <a:off x="-1323977" y="2326419"/>
            <a:ext cx="8631589" cy="4163281"/>
          </a:xfrm>
        </p:spPr>
      </p:pic>
      <p:pic>
        <p:nvPicPr>
          <p:cNvPr id="5" name="Bilde 4" descr="Skjermbilde 2015-10-20 kl. 13.44.2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00" y="2176968"/>
            <a:ext cx="2565400" cy="431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lassholder for innhold 3" descr="Skjermbilde 2015-10-20 kl. 13.44.50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904" r="-125904"/>
          <a:stretch>
            <a:fillRect/>
          </a:stretch>
        </p:blipFill>
        <p:spPr>
          <a:xfrm>
            <a:off x="-1425576" y="2286456"/>
            <a:ext cx="8804276" cy="4246573"/>
          </a:xfrm>
        </p:spPr>
      </p:pic>
      <p:pic>
        <p:nvPicPr>
          <p:cNvPr id="5" name="Bilde 4" descr="Skjermbilde 2015-10-20 kl. 13.45.0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175" y="2286456"/>
            <a:ext cx="2518225" cy="424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Fremgangsmåte: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Hva gjør vi allerede for å inkludere så mange som mulig i vår aktivitet?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Hva kan vi gjøre bedre?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Bli enige om 1-3 handlinger.</a:t>
            </a:r>
          </a:p>
          <a:p>
            <a:pPr marL="457200" indent="-457200">
              <a:buFont typeface="+mj-lt"/>
              <a:buAutoNum type="arabicPeriod"/>
            </a:pPr>
            <a:endParaRPr lang="nb-NO" dirty="0" smtClean="0"/>
          </a:p>
          <a:p>
            <a:pPr marL="457200" indent="-457200">
              <a:buFont typeface="+mj-lt"/>
              <a:buAutoNum type="arabicPeriod"/>
            </a:pP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6548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So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Persepsjon.thmx</Template>
  <TotalTime>3700</TotalTime>
  <Words>193</Words>
  <Application>Microsoft Office PowerPoint</Application>
  <PresentationFormat>Skjermfremvisning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Bradley Hand Bold</vt:lpstr>
      <vt:lpstr>Calibri</vt:lpstr>
      <vt:lpstr>Century Gothic</vt:lpstr>
      <vt:lpstr>Wingdings 2</vt:lpstr>
      <vt:lpstr>Perception</vt:lpstr>
      <vt:lpstr>ALLEMED</vt:lpstr>
      <vt:lpstr>Frivilligheten samlet om et felles mål!</vt:lpstr>
      <vt:lpstr>Status i dag:</vt:lpstr>
      <vt:lpstr>Konsekvenser:</vt:lpstr>
      <vt:lpstr>Alle med</vt:lpstr>
      <vt:lpstr>Kortene:</vt:lpstr>
      <vt:lpstr>PowerPoint-presentasjon</vt:lpstr>
      <vt:lpstr>PowerPoint-presentasjon</vt:lpstr>
      <vt:lpstr>Fremgangsmåte:</vt:lpstr>
      <vt:lpstr>Alle med!</vt:lpstr>
    </vt:vector>
  </TitlesOfParts>
  <Company>Nordic Arena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MED</dc:title>
  <dc:creator>Line Olea Kristiansen</dc:creator>
  <cp:lastModifiedBy>Bente Pernilla Høye</cp:lastModifiedBy>
  <cp:revision>49</cp:revision>
  <dcterms:created xsi:type="dcterms:W3CDTF">2015-06-22T08:52:45Z</dcterms:created>
  <dcterms:modified xsi:type="dcterms:W3CDTF">2015-10-23T12:35:24Z</dcterms:modified>
</cp:coreProperties>
</file>