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94" d="100"/>
          <a:sy n="94" d="100"/>
        </p:scale>
        <p:origin x="-217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275D6-F103-43A6-A28B-4EBE886E4971}" type="datetimeFigureOut">
              <a:rPr lang="nb-NO" smtClean="0"/>
              <a:t>21.02.2013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F812-5DF2-4B73-A19E-F7AEF647A9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62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628801"/>
            <a:ext cx="7772400" cy="3168352"/>
          </a:xfrm>
        </p:spPr>
        <p:txBody>
          <a:bodyPr>
            <a:noAutofit/>
          </a:bodyPr>
          <a:lstStyle>
            <a:lvl1pPr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nb-NO" dirty="0" smtClean="0"/>
              <a:t>KFUK-</a:t>
            </a:r>
            <a:br>
              <a:rPr lang="nb-NO" dirty="0" smtClean="0"/>
            </a:br>
            <a:r>
              <a:rPr lang="nb-NO" dirty="0" smtClean="0"/>
              <a:t>KFUM-SPEIDERNE</a:t>
            </a:r>
            <a:br>
              <a:rPr lang="nb-NO" dirty="0" smtClean="0"/>
            </a:br>
            <a:r>
              <a:rPr lang="nb-NO" dirty="0" smtClean="0"/>
              <a:t>2013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7632848" cy="5760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858D-EA49-47E0-AC3F-B86EC998B567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197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947-99A0-4450-BBE2-A84F875297F4}" type="datetime1">
              <a:rPr lang="nb-NO" smtClean="0"/>
              <a:t>21.02.2013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60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B9EE-22FF-40E9-9556-B545F059C735}" type="datetime1">
              <a:rPr lang="nb-NO" smtClean="0"/>
              <a:t>21.02.2013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50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DD67-959F-4596-AD29-903DFCA4B0F0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83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D0EE-CD1C-4369-809C-499CEDF1DF4D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52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FC53-1C97-4B4A-AC82-46550E030A4D}" type="datetime1">
              <a:rPr lang="nb-NO" smtClean="0"/>
              <a:t>21.02.2013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852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7C9F-9BAF-4452-8E65-A94498C81A47}" type="datetime1">
              <a:rPr lang="nb-NO" smtClean="0"/>
              <a:t>21.02.2013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438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33-83FC-47BB-94E6-CFBED2D0700B}" type="datetime1">
              <a:rPr lang="nb-NO" smtClean="0"/>
              <a:t>21.02.2013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F326CC-6EDC-47AD-BDC2-0D7E1B1D43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20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EC1A-EE95-49AB-812B-09AC8E9D2BBD}" type="datetime1">
              <a:rPr lang="nb-NO" smtClean="0"/>
              <a:t>21.02.2013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F326CC-6EDC-47AD-BDC2-0D7E1B1D43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28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FCEA-C132-414F-A2A7-7B9D803EF38F}" type="datetime1">
              <a:rPr lang="nb-NO" smtClean="0"/>
              <a:t>21.02.2013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F326CC-6EDC-47AD-BDC2-0D7E1B1D43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06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C84D-B52C-4F9A-9823-8A9B8EFB7D4F}" type="datetime1">
              <a:rPr lang="nb-NO" smtClean="0"/>
              <a:t>21.02.2013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791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38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832F67EF-6220-4299-BBD7-81EE919B6FF9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1944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cxnSp>
        <p:nvCxnSpPr>
          <p:cNvPr id="7" name="Rett linje 6"/>
          <p:cNvCxnSpPr/>
          <p:nvPr/>
        </p:nvCxnSpPr>
        <p:spPr>
          <a:xfrm>
            <a:off x="-108520" y="6309320"/>
            <a:ext cx="828092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B8B28B86-5993-4E4A-AE66-C80BDB92606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261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 spc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73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756B-C007-4CDD-BED4-A0CD75AB49EF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8B86-5993-4E4A-AE66-C80BDB926063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272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AA92-E9D0-4CD2-BA06-25ECA75B1DC4}" type="datetime1">
              <a:rPr lang="nb-NO" smtClean="0"/>
              <a:t>21.02.2013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8B86-5993-4E4A-AE66-C80BDB92606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77960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URRENTXMLFILE" val="C:\Users\haakonsk\Documents\PowerCom\Presentasjon2.xml"/>
  <p:tag name="XMLFILE" val="C:\Users\haakonsk\Documents\PowerCom\Presentasjon2.xml"/>
  <p:tag name="PPTXFILE" val="C:\Users\haakonsk\Documents\PowerCom\Presentasjon2"/>
  <p:tag name="CUMFILE" val="C:\Users\haakonsk\Documents\PowerCom\Presentasjon2.cul"/>
</p:tagLst>
</file>

<file path=ppt/theme/theme1.xml><?xml version="1.0" encoding="utf-8"?>
<a:theme xmlns:a="http://schemas.openxmlformats.org/drawingml/2006/main" name="PPT_mal_KMSPEIDER_2013">
  <a:themeElements>
    <a:clrScheme name="KM-speider">
      <a:dk1>
        <a:sysClr val="windowText" lastClr="000000"/>
      </a:dk1>
      <a:lt1>
        <a:sysClr val="window" lastClr="FFFFFF"/>
      </a:lt1>
      <a:dk2>
        <a:srgbClr val="8E2763"/>
      </a:dk2>
      <a:lt2>
        <a:srgbClr val="D6D8A0"/>
      </a:lt2>
      <a:accent1>
        <a:srgbClr val="E89100"/>
      </a:accent1>
      <a:accent2>
        <a:srgbClr val="8F8F33"/>
      </a:accent2>
      <a:accent3>
        <a:srgbClr val="A1CFD3"/>
      </a:accent3>
      <a:accent4>
        <a:srgbClr val="B5AA00"/>
      </a:accent4>
      <a:accent5>
        <a:srgbClr val="374250"/>
      </a:accent5>
      <a:accent6>
        <a:srgbClr val="005187"/>
      </a:accent6>
      <a:hlink>
        <a:srgbClr val="E89100"/>
      </a:hlink>
      <a:folHlink>
        <a:srgbClr val="B5AA0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</Words>
  <Application>Microsoft Office PowerPoint</Application>
  <PresentationFormat>Skjermfremvisning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PPT_mal_KMSPEIDER_2013</vt:lpstr>
      <vt:lpstr>PowerPoint-presentasjon</vt:lpstr>
      <vt:lpstr>PowerPoint-presentasjon</vt:lpstr>
      <vt:lpstr>PowerPoint-presentasjon</vt:lpstr>
    </vt:vector>
  </TitlesOfParts>
  <Company>KFUK-KFUM 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Håkon Skahjem</dc:creator>
  <cp:lastModifiedBy>Håkon Skahjem</cp:lastModifiedBy>
  <cp:revision>2</cp:revision>
  <dcterms:created xsi:type="dcterms:W3CDTF">2013-02-21T13:50:20Z</dcterms:created>
  <dcterms:modified xsi:type="dcterms:W3CDTF">2013-02-21T14:06:49Z</dcterms:modified>
</cp:coreProperties>
</file>